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D9A20-6D82-45AB-AF11-9708C48FA0BE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7E53-1928-4EED-A8D4-05C47F379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573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D9A20-6D82-45AB-AF11-9708C48FA0BE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7E53-1928-4EED-A8D4-05C47F379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99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D9A20-6D82-45AB-AF11-9708C48FA0BE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7E53-1928-4EED-A8D4-05C47F379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90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D9A20-6D82-45AB-AF11-9708C48FA0BE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7E53-1928-4EED-A8D4-05C47F379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93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D9A20-6D82-45AB-AF11-9708C48FA0BE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7E53-1928-4EED-A8D4-05C47F379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367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D9A20-6D82-45AB-AF11-9708C48FA0BE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7E53-1928-4EED-A8D4-05C47F379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143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D9A20-6D82-45AB-AF11-9708C48FA0BE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7E53-1928-4EED-A8D4-05C47F379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007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D9A20-6D82-45AB-AF11-9708C48FA0BE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7E53-1928-4EED-A8D4-05C47F379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981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D9A20-6D82-45AB-AF11-9708C48FA0BE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7E53-1928-4EED-A8D4-05C47F379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75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D9A20-6D82-45AB-AF11-9708C48FA0BE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7E53-1928-4EED-A8D4-05C47F379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11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D9A20-6D82-45AB-AF11-9708C48FA0BE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7E53-1928-4EED-A8D4-05C47F379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04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D9A20-6D82-45AB-AF11-9708C48FA0BE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F7E53-1928-4EED-A8D4-05C47F379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13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270250"/>
            <a:ext cx="8229600" cy="3130550"/>
          </a:xfrm>
        </p:spPr>
        <p:txBody>
          <a:bodyPr/>
          <a:lstStyle/>
          <a:p>
            <a:pPr eaLnBrk="1" hangingPunct="1"/>
            <a:r>
              <a:rPr lang="fa-IR" altLang="zh-CN" sz="3600" b="1">
                <a:latin typeface="+ Badr" panose="00000400000000000000" pitchFamily="2" charset="-78"/>
                <a:ea typeface="宋体" panose="02010600030101010101" pitchFamily="2" charset="-122"/>
                <a:cs typeface="+ Badr" panose="00000400000000000000" pitchFamily="2" charset="-78"/>
              </a:rPr>
              <a:t>مقدمه ای بر اقدام پژوهی</a:t>
            </a:r>
            <a:endParaRPr lang="en-US" altLang="en-US" sz="3600">
              <a:latin typeface="+ Badr" panose="00000400000000000000" pitchFamily="2" charset="-78"/>
              <a:ea typeface="宋体" panose="02010600030101010101" pitchFamily="2" charset="-122"/>
              <a:cs typeface="+ Bad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6253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1128568"/>
            <a:ext cx="5270500" cy="480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367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宋体</vt:lpstr>
      <vt:lpstr>+ Badr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Jaam E Jam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emdad rayaneh</dc:creator>
  <cp:lastModifiedBy>emdad rayaneh</cp:lastModifiedBy>
  <cp:revision>1</cp:revision>
  <dcterms:created xsi:type="dcterms:W3CDTF">2023-03-20T08:19:28Z</dcterms:created>
  <dcterms:modified xsi:type="dcterms:W3CDTF">2023-03-20T08:19:48Z</dcterms:modified>
</cp:coreProperties>
</file>