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s" ContentType="video/unknown"/>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2192000" cy="6858000"/>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D4A1"/>
    <a:srgbClr val="ED51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showGuides="1">
      <p:cViewPr varScale="1">
        <p:scale>
          <a:sx n="72" d="100"/>
          <a:sy n="72" d="100"/>
        </p:scale>
        <p:origin x="53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E0E7A-0688-62B8-8225-0A59E54CF6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2250CC-EF36-6C9A-E55C-49E6191100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65319E-5897-CDE1-EE9D-334A323E80F4}"/>
              </a:ext>
            </a:extLst>
          </p:cNvPr>
          <p:cNvSpPr>
            <a:spLocks noGrp="1"/>
          </p:cNvSpPr>
          <p:nvPr>
            <p:ph type="dt" sz="half" idx="10"/>
          </p:nvPr>
        </p:nvSpPr>
        <p:spPr/>
        <p:txBody>
          <a:bodyPr/>
          <a:lstStyle/>
          <a:p>
            <a:fld id="{757D8D46-0520-46B0-A4C7-7A4B09BBCEA7}" type="datetimeFigureOut">
              <a:rPr lang="en-US" smtClean="0"/>
              <a:t>11/3/2023</a:t>
            </a:fld>
            <a:endParaRPr lang="en-US"/>
          </a:p>
        </p:txBody>
      </p:sp>
      <p:sp>
        <p:nvSpPr>
          <p:cNvPr id="5" name="Footer Placeholder 4">
            <a:extLst>
              <a:ext uri="{FF2B5EF4-FFF2-40B4-BE49-F238E27FC236}">
                <a16:creationId xmlns:a16="http://schemas.microsoft.com/office/drawing/2014/main" id="{585DF700-85C1-E362-E15C-FDF27ACD79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8EE896-0568-8461-5B59-BF2855B2CA13}"/>
              </a:ext>
            </a:extLst>
          </p:cNvPr>
          <p:cNvSpPr>
            <a:spLocks noGrp="1"/>
          </p:cNvSpPr>
          <p:nvPr>
            <p:ph type="sldNum" sz="quarter" idx="12"/>
          </p:nvPr>
        </p:nvSpPr>
        <p:spPr/>
        <p:txBody>
          <a:bodyPr/>
          <a:lstStyle/>
          <a:p>
            <a:fld id="{DECD592E-29AC-4588-8942-7FF9097DCD88}" type="slidenum">
              <a:rPr lang="en-US" smtClean="0"/>
              <a:t>‹#›</a:t>
            </a:fld>
            <a:endParaRPr lang="en-US"/>
          </a:p>
        </p:txBody>
      </p:sp>
    </p:spTree>
    <p:extLst>
      <p:ext uri="{BB962C8B-B14F-4D97-AF65-F5344CB8AC3E}">
        <p14:creationId xmlns:p14="http://schemas.microsoft.com/office/powerpoint/2010/main" val="3912174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22D9-0F45-A53E-7B1F-B8891E8913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BA29F9-4506-D03C-B44B-807B89CB29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7CC074-18D1-002F-8136-BCDC750693DA}"/>
              </a:ext>
            </a:extLst>
          </p:cNvPr>
          <p:cNvSpPr>
            <a:spLocks noGrp="1"/>
          </p:cNvSpPr>
          <p:nvPr>
            <p:ph type="dt" sz="half" idx="10"/>
          </p:nvPr>
        </p:nvSpPr>
        <p:spPr/>
        <p:txBody>
          <a:bodyPr/>
          <a:lstStyle/>
          <a:p>
            <a:fld id="{757D8D46-0520-46B0-A4C7-7A4B09BBCEA7}" type="datetimeFigureOut">
              <a:rPr lang="en-US" smtClean="0"/>
              <a:t>11/3/2023</a:t>
            </a:fld>
            <a:endParaRPr lang="en-US"/>
          </a:p>
        </p:txBody>
      </p:sp>
      <p:sp>
        <p:nvSpPr>
          <p:cNvPr id="5" name="Footer Placeholder 4">
            <a:extLst>
              <a:ext uri="{FF2B5EF4-FFF2-40B4-BE49-F238E27FC236}">
                <a16:creationId xmlns:a16="http://schemas.microsoft.com/office/drawing/2014/main" id="{937CC3A7-3DB5-7DA9-C814-A2804DBAAA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371AC5-D5BB-8441-A7C9-A2965E9A7967}"/>
              </a:ext>
            </a:extLst>
          </p:cNvPr>
          <p:cNvSpPr>
            <a:spLocks noGrp="1"/>
          </p:cNvSpPr>
          <p:nvPr>
            <p:ph type="sldNum" sz="quarter" idx="12"/>
          </p:nvPr>
        </p:nvSpPr>
        <p:spPr/>
        <p:txBody>
          <a:bodyPr/>
          <a:lstStyle/>
          <a:p>
            <a:fld id="{DECD592E-29AC-4588-8942-7FF9097DCD88}" type="slidenum">
              <a:rPr lang="en-US" smtClean="0"/>
              <a:t>‹#›</a:t>
            </a:fld>
            <a:endParaRPr lang="en-US"/>
          </a:p>
        </p:txBody>
      </p:sp>
    </p:spTree>
    <p:extLst>
      <p:ext uri="{BB962C8B-B14F-4D97-AF65-F5344CB8AC3E}">
        <p14:creationId xmlns:p14="http://schemas.microsoft.com/office/powerpoint/2010/main" val="345814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7E898D-DD0C-B7C6-2635-9EEAA44CD3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561DDC-517B-4897-7E0E-08EDE15EDB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6E214-FD52-086D-6620-BE1837A07C39}"/>
              </a:ext>
            </a:extLst>
          </p:cNvPr>
          <p:cNvSpPr>
            <a:spLocks noGrp="1"/>
          </p:cNvSpPr>
          <p:nvPr>
            <p:ph type="dt" sz="half" idx="10"/>
          </p:nvPr>
        </p:nvSpPr>
        <p:spPr/>
        <p:txBody>
          <a:bodyPr/>
          <a:lstStyle/>
          <a:p>
            <a:fld id="{757D8D46-0520-46B0-A4C7-7A4B09BBCEA7}" type="datetimeFigureOut">
              <a:rPr lang="en-US" smtClean="0"/>
              <a:t>11/3/2023</a:t>
            </a:fld>
            <a:endParaRPr lang="en-US"/>
          </a:p>
        </p:txBody>
      </p:sp>
      <p:sp>
        <p:nvSpPr>
          <p:cNvPr id="5" name="Footer Placeholder 4">
            <a:extLst>
              <a:ext uri="{FF2B5EF4-FFF2-40B4-BE49-F238E27FC236}">
                <a16:creationId xmlns:a16="http://schemas.microsoft.com/office/drawing/2014/main" id="{7E59E2F1-73E4-93C5-E50F-CA57778564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31D41-3256-F7F4-4E71-945DBBB451CF}"/>
              </a:ext>
            </a:extLst>
          </p:cNvPr>
          <p:cNvSpPr>
            <a:spLocks noGrp="1"/>
          </p:cNvSpPr>
          <p:nvPr>
            <p:ph type="sldNum" sz="quarter" idx="12"/>
          </p:nvPr>
        </p:nvSpPr>
        <p:spPr/>
        <p:txBody>
          <a:bodyPr/>
          <a:lstStyle/>
          <a:p>
            <a:fld id="{DECD592E-29AC-4588-8942-7FF9097DCD88}" type="slidenum">
              <a:rPr lang="en-US" smtClean="0"/>
              <a:t>‹#›</a:t>
            </a:fld>
            <a:endParaRPr lang="en-US"/>
          </a:p>
        </p:txBody>
      </p:sp>
    </p:spTree>
    <p:extLst>
      <p:ext uri="{BB962C8B-B14F-4D97-AF65-F5344CB8AC3E}">
        <p14:creationId xmlns:p14="http://schemas.microsoft.com/office/powerpoint/2010/main" val="755805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C68D-D572-D23F-8BCD-13592F04A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994AAB-707C-5AF7-E313-C379684A2B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16C8E-2FCC-0F52-5961-51E701E46421}"/>
              </a:ext>
            </a:extLst>
          </p:cNvPr>
          <p:cNvSpPr>
            <a:spLocks noGrp="1"/>
          </p:cNvSpPr>
          <p:nvPr>
            <p:ph type="dt" sz="half" idx="10"/>
          </p:nvPr>
        </p:nvSpPr>
        <p:spPr/>
        <p:txBody>
          <a:bodyPr/>
          <a:lstStyle/>
          <a:p>
            <a:fld id="{757D8D46-0520-46B0-A4C7-7A4B09BBCEA7}" type="datetimeFigureOut">
              <a:rPr lang="en-US" smtClean="0"/>
              <a:t>11/3/2023</a:t>
            </a:fld>
            <a:endParaRPr lang="en-US"/>
          </a:p>
        </p:txBody>
      </p:sp>
      <p:sp>
        <p:nvSpPr>
          <p:cNvPr id="5" name="Footer Placeholder 4">
            <a:extLst>
              <a:ext uri="{FF2B5EF4-FFF2-40B4-BE49-F238E27FC236}">
                <a16:creationId xmlns:a16="http://schemas.microsoft.com/office/drawing/2014/main" id="{8238F671-5602-704C-D4A6-25A35AE34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BE524-4E91-68FB-C496-0512CF22306F}"/>
              </a:ext>
            </a:extLst>
          </p:cNvPr>
          <p:cNvSpPr>
            <a:spLocks noGrp="1"/>
          </p:cNvSpPr>
          <p:nvPr>
            <p:ph type="sldNum" sz="quarter" idx="12"/>
          </p:nvPr>
        </p:nvSpPr>
        <p:spPr/>
        <p:txBody>
          <a:bodyPr/>
          <a:lstStyle/>
          <a:p>
            <a:fld id="{DECD592E-29AC-4588-8942-7FF9097DCD88}" type="slidenum">
              <a:rPr lang="en-US" smtClean="0"/>
              <a:t>‹#›</a:t>
            </a:fld>
            <a:endParaRPr lang="en-US"/>
          </a:p>
        </p:txBody>
      </p:sp>
    </p:spTree>
    <p:extLst>
      <p:ext uri="{BB962C8B-B14F-4D97-AF65-F5344CB8AC3E}">
        <p14:creationId xmlns:p14="http://schemas.microsoft.com/office/powerpoint/2010/main" val="1148627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03502-6871-7540-BD92-BE23B3B6F3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3B8717-3216-8F0C-85C7-F2129864E0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AE92A6-19B3-464D-3C46-EDD30B70740A}"/>
              </a:ext>
            </a:extLst>
          </p:cNvPr>
          <p:cNvSpPr>
            <a:spLocks noGrp="1"/>
          </p:cNvSpPr>
          <p:nvPr>
            <p:ph type="dt" sz="half" idx="10"/>
          </p:nvPr>
        </p:nvSpPr>
        <p:spPr/>
        <p:txBody>
          <a:bodyPr/>
          <a:lstStyle/>
          <a:p>
            <a:fld id="{757D8D46-0520-46B0-A4C7-7A4B09BBCEA7}" type="datetimeFigureOut">
              <a:rPr lang="en-US" smtClean="0"/>
              <a:t>11/3/2023</a:t>
            </a:fld>
            <a:endParaRPr lang="en-US"/>
          </a:p>
        </p:txBody>
      </p:sp>
      <p:sp>
        <p:nvSpPr>
          <p:cNvPr id="5" name="Footer Placeholder 4">
            <a:extLst>
              <a:ext uri="{FF2B5EF4-FFF2-40B4-BE49-F238E27FC236}">
                <a16:creationId xmlns:a16="http://schemas.microsoft.com/office/drawing/2014/main" id="{07375B52-2839-BF42-975D-B412D34018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D43BC-35F8-0DA4-DE5E-855AE115F86B}"/>
              </a:ext>
            </a:extLst>
          </p:cNvPr>
          <p:cNvSpPr>
            <a:spLocks noGrp="1"/>
          </p:cNvSpPr>
          <p:nvPr>
            <p:ph type="sldNum" sz="quarter" idx="12"/>
          </p:nvPr>
        </p:nvSpPr>
        <p:spPr/>
        <p:txBody>
          <a:bodyPr/>
          <a:lstStyle/>
          <a:p>
            <a:fld id="{DECD592E-29AC-4588-8942-7FF9097DCD88}" type="slidenum">
              <a:rPr lang="en-US" smtClean="0"/>
              <a:t>‹#›</a:t>
            </a:fld>
            <a:endParaRPr lang="en-US"/>
          </a:p>
        </p:txBody>
      </p:sp>
    </p:spTree>
    <p:extLst>
      <p:ext uri="{BB962C8B-B14F-4D97-AF65-F5344CB8AC3E}">
        <p14:creationId xmlns:p14="http://schemas.microsoft.com/office/powerpoint/2010/main" val="791753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6103F-64CA-2A61-F781-025CCBE462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3D428C-189B-1882-0EC2-3C86ED738E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E03F46-6300-9C55-A96B-E432A342DC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BE6527-FCFA-2354-8B87-E8A11C4B3EF6}"/>
              </a:ext>
            </a:extLst>
          </p:cNvPr>
          <p:cNvSpPr>
            <a:spLocks noGrp="1"/>
          </p:cNvSpPr>
          <p:nvPr>
            <p:ph type="dt" sz="half" idx="10"/>
          </p:nvPr>
        </p:nvSpPr>
        <p:spPr/>
        <p:txBody>
          <a:bodyPr/>
          <a:lstStyle/>
          <a:p>
            <a:fld id="{757D8D46-0520-46B0-A4C7-7A4B09BBCEA7}" type="datetimeFigureOut">
              <a:rPr lang="en-US" smtClean="0"/>
              <a:t>11/3/2023</a:t>
            </a:fld>
            <a:endParaRPr lang="en-US"/>
          </a:p>
        </p:txBody>
      </p:sp>
      <p:sp>
        <p:nvSpPr>
          <p:cNvPr id="6" name="Footer Placeholder 5">
            <a:extLst>
              <a:ext uri="{FF2B5EF4-FFF2-40B4-BE49-F238E27FC236}">
                <a16:creationId xmlns:a16="http://schemas.microsoft.com/office/drawing/2014/main" id="{2B707B6B-7A9A-4075-8A30-BAD8ECB3FA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E93E7B-7D05-47A0-EC24-1FF041EC990E}"/>
              </a:ext>
            </a:extLst>
          </p:cNvPr>
          <p:cNvSpPr>
            <a:spLocks noGrp="1"/>
          </p:cNvSpPr>
          <p:nvPr>
            <p:ph type="sldNum" sz="quarter" idx="12"/>
          </p:nvPr>
        </p:nvSpPr>
        <p:spPr/>
        <p:txBody>
          <a:bodyPr/>
          <a:lstStyle/>
          <a:p>
            <a:fld id="{DECD592E-29AC-4588-8942-7FF9097DCD88}" type="slidenum">
              <a:rPr lang="en-US" smtClean="0"/>
              <a:t>‹#›</a:t>
            </a:fld>
            <a:endParaRPr lang="en-US"/>
          </a:p>
        </p:txBody>
      </p:sp>
    </p:spTree>
    <p:extLst>
      <p:ext uri="{BB962C8B-B14F-4D97-AF65-F5344CB8AC3E}">
        <p14:creationId xmlns:p14="http://schemas.microsoft.com/office/powerpoint/2010/main" val="407167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E02B-E384-0BB6-1CBA-7976878EB9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5F4E82-1EA3-53A0-7F58-CB9D6E5E2B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7D59AE-4503-D80A-5F9E-FA1DAD8D59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29CB48-44B2-2849-C1CF-2FE7241949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1F6000-09C0-E929-E1A5-4FF575CADA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6BD9E3-B5D4-97CB-2A42-45D57B884000}"/>
              </a:ext>
            </a:extLst>
          </p:cNvPr>
          <p:cNvSpPr>
            <a:spLocks noGrp="1"/>
          </p:cNvSpPr>
          <p:nvPr>
            <p:ph type="dt" sz="half" idx="10"/>
          </p:nvPr>
        </p:nvSpPr>
        <p:spPr/>
        <p:txBody>
          <a:bodyPr/>
          <a:lstStyle/>
          <a:p>
            <a:fld id="{757D8D46-0520-46B0-A4C7-7A4B09BBCEA7}" type="datetimeFigureOut">
              <a:rPr lang="en-US" smtClean="0"/>
              <a:t>11/3/2023</a:t>
            </a:fld>
            <a:endParaRPr lang="en-US"/>
          </a:p>
        </p:txBody>
      </p:sp>
      <p:sp>
        <p:nvSpPr>
          <p:cNvPr id="8" name="Footer Placeholder 7">
            <a:extLst>
              <a:ext uri="{FF2B5EF4-FFF2-40B4-BE49-F238E27FC236}">
                <a16:creationId xmlns:a16="http://schemas.microsoft.com/office/drawing/2014/main" id="{4CBE0981-24B1-65DE-35C8-E0E51053C7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F52E95-0D0D-6B96-D58E-5D9DC92FDA29}"/>
              </a:ext>
            </a:extLst>
          </p:cNvPr>
          <p:cNvSpPr>
            <a:spLocks noGrp="1"/>
          </p:cNvSpPr>
          <p:nvPr>
            <p:ph type="sldNum" sz="quarter" idx="12"/>
          </p:nvPr>
        </p:nvSpPr>
        <p:spPr/>
        <p:txBody>
          <a:bodyPr/>
          <a:lstStyle/>
          <a:p>
            <a:fld id="{DECD592E-29AC-4588-8942-7FF9097DCD88}" type="slidenum">
              <a:rPr lang="en-US" smtClean="0"/>
              <a:t>‹#›</a:t>
            </a:fld>
            <a:endParaRPr lang="en-US"/>
          </a:p>
        </p:txBody>
      </p:sp>
    </p:spTree>
    <p:extLst>
      <p:ext uri="{BB962C8B-B14F-4D97-AF65-F5344CB8AC3E}">
        <p14:creationId xmlns:p14="http://schemas.microsoft.com/office/powerpoint/2010/main" val="3178305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664A8-1E05-189C-968C-81BAF4BFC5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7C076C-BEC8-DC7B-A7D4-0AF6BE2ECAFB}"/>
              </a:ext>
            </a:extLst>
          </p:cNvPr>
          <p:cNvSpPr>
            <a:spLocks noGrp="1"/>
          </p:cNvSpPr>
          <p:nvPr>
            <p:ph type="dt" sz="half" idx="10"/>
          </p:nvPr>
        </p:nvSpPr>
        <p:spPr/>
        <p:txBody>
          <a:bodyPr/>
          <a:lstStyle/>
          <a:p>
            <a:fld id="{757D8D46-0520-46B0-A4C7-7A4B09BBCEA7}" type="datetimeFigureOut">
              <a:rPr lang="en-US" smtClean="0"/>
              <a:t>11/3/2023</a:t>
            </a:fld>
            <a:endParaRPr lang="en-US"/>
          </a:p>
        </p:txBody>
      </p:sp>
      <p:sp>
        <p:nvSpPr>
          <p:cNvPr id="4" name="Footer Placeholder 3">
            <a:extLst>
              <a:ext uri="{FF2B5EF4-FFF2-40B4-BE49-F238E27FC236}">
                <a16:creationId xmlns:a16="http://schemas.microsoft.com/office/drawing/2014/main" id="{93C4F836-EAA1-F442-93E8-A0A13AA688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55A5F8-E734-D423-CBBD-FBBEE9660DF9}"/>
              </a:ext>
            </a:extLst>
          </p:cNvPr>
          <p:cNvSpPr>
            <a:spLocks noGrp="1"/>
          </p:cNvSpPr>
          <p:nvPr>
            <p:ph type="sldNum" sz="quarter" idx="12"/>
          </p:nvPr>
        </p:nvSpPr>
        <p:spPr/>
        <p:txBody>
          <a:bodyPr/>
          <a:lstStyle/>
          <a:p>
            <a:fld id="{DECD592E-29AC-4588-8942-7FF9097DCD88}" type="slidenum">
              <a:rPr lang="en-US" smtClean="0"/>
              <a:t>‹#›</a:t>
            </a:fld>
            <a:endParaRPr lang="en-US"/>
          </a:p>
        </p:txBody>
      </p:sp>
    </p:spTree>
    <p:extLst>
      <p:ext uri="{BB962C8B-B14F-4D97-AF65-F5344CB8AC3E}">
        <p14:creationId xmlns:p14="http://schemas.microsoft.com/office/powerpoint/2010/main" val="1928176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4E2C86-D124-38C5-5ABA-A1AF474016A2}"/>
              </a:ext>
            </a:extLst>
          </p:cNvPr>
          <p:cNvSpPr>
            <a:spLocks noGrp="1"/>
          </p:cNvSpPr>
          <p:nvPr>
            <p:ph type="dt" sz="half" idx="10"/>
          </p:nvPr>
        </p:nvSpPr>
        <p:spPr/>
        <p:txBody>
          <a:bodyPr/>
          <a:lstStyle/>
          <a:p>
            <a:fld id="{757D8D46-0520-46B0-A4C7-7A4B09BBCEA7}" type="datetimeFigureOut">
              <a:rPr lang="en-US" smtClean="0"/>
              <a:t>11/3/2023</a:t>
            </a:fld>
            <a:endParaRPr lang="en-US"/>
          </a:p>
        </p:txBody>
      </p:sp>
      <p:sp>
        <p:nvSpPr>
          <p:cNvPr id="3" name="Footer Placeholder 2">
            <a:extLst>
              <a:ext uri="{FF2B5EF4-FFF2-40B4-BE49-F238E27FC236}">
                <a16:creationId xmlns:a16="http://schemas.microsoft.com/office/drawing/2014/main" id="{7F4B809B-DAB9-4FA5-5F5D-1EB7D848BC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97BF42-26D6-BE72-85F9-F364FDDEB3E3}"/>
              </a:ext>
            </a:extLst>
          </p:cNvPr>
          <p:cNvSpPr>
            <a:spLocks noGrp="1"/>
          </p:cNvSpPr>
          <p:nvPr>
            <p:ph type="sldNum" sz="quarter" idx="12"/>
          </p:nvPr>
        </p:nvSpPr>
        <p:spPr/>
        <p:txBody>
          <a:bodyPr/>
          <a:lstStyle/>
          <a:p>
            <a:fld id="{DECD592E-29AC-4588-8942-7FF9097DCD88}" type="slidenum">
              <a:rPr lang="en-US" smtClean="0"/>
              <a:t>‹#›</a:t>
            </a:fld>
            <a:endParaRPr lang="en-US"/>
          </a:p>
        </p:txBody>
      </p:sp>
    </p:spTree>
    <p:extLst>
      <p:ext uri="{BB962C8B-B14F-4D97-AF65-F5344CB8AC3E}">
        <p14:creationId xmlns:p14="http://schemas.microsoft.com/office/powerpoint/2010/main" val="1857687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1724F-827B-0660-0107-4D545F12CB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A529C8-A005-34EA-7656-856B5B1799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002FE0-B4B4-89F0-5B89-50F2075AB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39FB9F-A841-5222-0706-D079A029A9E7}"/>
              </a:ext>
            </a:extLst>
          </p:cNvPr>
          <p:cNvSpPr>
            <a:spLocks noGrp="1"/>
          </p:cNvSpPr>
          <p:nvPr>
            <p:ph type="dt" sz="half" idx="10"/>
          </p:nvPr>
        </p:nvSpPr>
        <p:spPr/>
        <p:txBody>
          <a:bodyPr/>
          <a:lstStyle/>
          <a:p>
            <a:fld id="{757D8D46-0520-46B0-A4C7-7A4B09BBCEA7}" type="datetimeFigureOut">
              <a:rPr lang="en-US" smtClean="0"/>
              <a:t>11/3/2023</a:t>
            </a:fld>
            <a:endParaRPr lang="en-US"/>
          </a:p>
        </p:txBody>
      </p:sp>
      <p:sp>
        <p:nvSpPr>
          <p:cNvPr id="6" name="Footer Placeholder 5">
            <a:extLst>
              <a:ext uri="{FF2B5EF4-FFF2-40B4-BE49-F238E27FC236}">
                <a16:creationId xmlns:a16="http://schemas.microsoft.com/office/drawing/2014/main" id="{98F9A54B-DAE8-FDF3-37AC-7352DC3C36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01958F-254C-94D8-72FA-78E8985D5FB2}"/>
              </a:ext>
            </a:extLst>
          </p:cNvPr>
          <p:cNvSpPr>
            <a:spLocks noGrp="1"/>
          </p:cNvSpPr>
          <p:nvPr>
            <p:ph type="sldNum" sz="quarter" idx="12"/>
          </p:nvPr>
        </p:nvSpPr>
        <p:spPr/>
        <p:txBody>
          <a:bodyPr/>
          <a:lstStyle/>
          <a:p>
            <a:fld id="{DECD592E-29AC-4588-8942-7FF9097DCD88}" type="slidenum">
              <a:rPr lang="en-US" smtClean="0"/>
              <a:t>‹#›</a:t>
            </a:fld>
            <a:endParaRPr lang="en-US"/>
          </a:p>
        </p:txBody>
      </p:sp>
    </p:spTree>
    <p:extLst>
      <p:ext uri="{BB962C8B-B14F-4D97-AF65-F5344CB8AC3E}">
        <p14:creationId xmlns:p14="http://schemas.microsoft.com/office/powerpoint/2010/main" val="2821250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14952-0E85-32D2-F08B-48BAC75768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8F76CE-6274-9605-1AE4-6140A25B5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48C8CA-FFCF-264C-A6B8-DDFAE11074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156F46-466F-4EA4-DF7C-8DDD9FF565F5}"/>
              </a:ext>
            </a:extLst>
          </p:cNvPr>
          <p:cNvSpPr>
            <a:spLocks noGrp="1"/>
          </p:cNvSpPr>
          <p:nvPr>
            <p:ph type="dt" sz="half" idx="10"/>
          </p:nvPr>
        </p:nvSpPr>
        <p:spPr/>
        <p:txBody>
          <a:bodyPr/>
          <a:lstStyle/>
          <a:p>
            <a:fld id="{757D8D46-0520-46B0-A4C7-7A4B09BBCEA7}" type="datetimeFigureOut">
              <a:rPr lang="en-US" smtClean="0"/>
              <a:t>11/3/2023</a:t>
            </a:fld>
            <a:endParaRPr lang="en-US"/>
          </a:p>
        </p:txBody>
      </p:sp>
      <p:sp>
        <p:nvSpPr>
          <p:cNvPr id="6" name="Footer Placeholder 5">
            <a:extLst>
              <a:ext uri="{FF2B5EF4-FFF2-40B4-BE49-F238E27FC236}">
                <a16:creationId xmlns:a16="http://schemas.microsoft.com/office/drawing/2014/main" id="{6DCD4DA4-3887-A88F-07E2-77E9135117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D90D5C-39CC-F95A-AF48-63AA46314247}"/>
              </a:ext>
            </a:extLst>
          </p:cNvPr>
          <p:cNvSpPr>
            <a:spLocks noGrp="1"/>
          </p:cNvSpPr>
          <p:nvPr>
            <p:ph type="sldNum" sz="quarter" idx="12"/>
          </p:nvPr>
        </p:nvSpPr>
        <p:spPr/>
        <p:txBody>
          <a:bodyPr/>
          <a:lstStyle/>
          <a:p>
            <a:fld id="{DECD592E-29AC-4588-8942-7FF9097DCD88}" type="slidenum">
              <a:rPr lang="en-US" smtClean="0"/>
              <a:t>‹#›</a:t>
            </a:fld>
            <a:endParaRPr lang="en-US"/>
          </a:p>
        </p:txBody>
      </p:sp>
    </p:spTree>
    <p:extLst>
      <p:ext uri="{BB962C8B-B14F-4D97-AF65-F5344CB8AC3E}">
        <p14:creationId xmlns:p14="http://schemas.microsoft.com/office/powerpoint/2010/main" val="87533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B6D84D-2A54-F92C-603E-81AEA32E0C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75A583-B5CA-2F80-2119-60A589D13B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AD3FFD-0456-1B51-A96A-01FFC4C372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D8D46-0520-46B0-A4C7-7A4B09BBCEA7}" type="datetimeFigureOut">
              <a:rPr lang="en-US" smtClean="0"/>
              <a:t>11/3/2023</a:t>
            </a:fld>
            <a:endParaRPr lang="en-US"/>
          </a:p>
        </p:txBody>
      </p:sp>
      <p:sp>
        <p:nvSpPr>
          <p:cNvPr id="5" name="Footer Placeholder 4">
            <a:extLst>
              <a:ext uri="{FF2B5EF4-FFF2-40B4-BE49-F238E27FC236}">
                <a16:creationId xmlns:a16="http://schemas.microsoft.com/office/drawing/2014/main" id="{66E55176-C523-13DA-4C4E-BB385C2953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F09F20-9EB8-852C-0B33-E5EF215E92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D592E-29AC-4588-8942-7FF9097DCD88}" type="slidenum">
              <a:rPr lang="en-US" smtClean="0"/>
              <a:t>‹#›</a:t>
            </a:fld>
            <a:endParaRPr lang="en-US"/>
          </a:p>
        </p:txBody>
      </p:sp>
    </p:spTree>
    <p:extLst>
      <p:ext uri="{BB962C8B-B14F-4D97-AF65-F5344CB8AC3E}">
        <p14:creationId xmlns:p14="http://schemas.microsoft.com/office/powerpoint/2010/main" val="4005730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ts"/><Relationship Id="rId1" Type="http://schemas.microsoft.com/office/2007/relationships/media" Target="../media/media1.ts"/><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slide" Target="slide2.xml"/><Relationship Id="rId4" Type="http://schemas.openxmlformats.org/officeDocument/2006/relationships/image" Target="../media/image6.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Video 1">
            <a:hlinkClick r:id="" action="ppaction://media"/>
            <a:extLst>
              <a:ext uri="{FF2B5EF4-FFF2-40B4-BE49-F238E27FC236}">
                <a16:creationId xmlns:a16="http://schemas.microsoft.com/office/drawing/2014/main" id="{12C68BE5-39FE-FA58-D0FD-C630BD916C0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17" name="TextBox 2">
            <a:extLst>
              <a:ext uri="{FF2B5EF4-FFF2-40B4-BE49-F238E27FC236}">
                <a16:creationId xmlns:a16="http://schemas.microsoft.com/office/drawing/2014/main" id="{8AB9E21E-9A76-96D3-22A5-A825365891B4}"/>
              </a:ext>
            </a:extLst>
          </p:cNvPr>
          <p:cNvSpPr txBox="1"/>
          <p:nvPr/>
        </p:nvSpPr>
        <p:spPr>
          <a:xfrm>
            <a:off x="3578939" y="4456339"/>
            <a:ext cx="8691716" cy="1446550"/>
          </a:xfrm>
          <a:prstGeom prst="rect">
            <a:avLst/>
          </a:prstGeom>
          <a:noFill/>
        </p:spPr>
        <p:txBody>
          <a:bodyPr wrap="square" rtlCol="0">
            <a:spAutoFit/>
          </a:bodyPr>
          <a:lstStyle/>
          <a:p>
            <a:pPr algn="ctr" rtl="1"/>
            <a:r>
              <a:rPr lang="fa-IR" sz="8800" dirty="0">
                <a:noFill/>
                <a:cs typeface="Entezar     &lt;---------" panose="00000700000000000000" pitchFamily="2" charset="-78"/>
              </a:rPr>
              <a:t>روان‌شناسی یادگیری</a:t>
            </a:r>
            <a:endParaRPr lang="en-US" sz="8800" dirty="0">
              <a:noFill/>
              <a:cs typeface="Entezar     &lt;---------" panose="00000700000000000000" pitchFamily="2" charset="-78"/>
            </a:endParaRPr>
          </a:p>
        </p:txBody>
      </p:sp>
      <p:sp>
        <p:nvSpPr>
          <p:cNvPr id="16" name="TextBox 1">
            <a:extLst>
              <a:ext uri="{FF2B5EF4-FFF2-40B4-BE49-F238E27FC236}">
                <a16:creationId xmlns:a16="http://schemas.microsoft.com/office/drawing/2014/main" id="{79F6BE3E-B3CC-096E-F82E-0D8D7F079B59}"/>
              </a:ext>
            </a:extLst>
          </p:cNvPr>
          <p:cNvSpPr txBox="1"/>
          <p:nvPr/>
        </p:nvSpPr>
        <p:spPr>
          <a:xfrm>
            <a:off x="4300987" y="0"/>
            <a:ext cx="7891013" cy="6858000"/>
          </a:xfrm>
          <a:custGeom>
            <a:avLst/>
            <a:gdLst/>
            <a:ahLst/>
            <a:cxnLst/>
            <a:rect l="l" t="t" r="r" b="b"/>
            <a:pathLst>
              <a:path w="7891013" h="6858000">
                <a:moveTo>
                  <a:pt x="1183025" y="5493607"/>
                </a:moveTo>
                <a:cubicBezTo>
                  <a:pt x="1185746" y="5493607"/>
                  <a:pt x="1188467" y="5494967"/>
                  <a:pt x="1191188" y="5497688"/>
                </a:cubicBezTo>
                <a:lnTo>
                  <a:pt x="1251045" y="5557545"/>
                </a:lnTo>
                <a:lnTo>
                  <a:pt x="1310901" y="5497688"/>
                </a:lnTo>
                <a:cubicBezTo>
                  <a:pt x="1313622" y="5494967"/>
                  <a:pt x="1316343" y="5493607"/>
                  <a:pt x="1319064" y="5493607"/>
                </a:cubicBezTo>
                <a:cubicBezTo>
                  <a:pt x="1321784" y="5493607"/>
                  <a:pt x="1324505" y="5494967"/>
                  <a:pt x="1327226" y="5497688"/>
                </a:cubicBezTo>
                <a:lnTo>
                  <a:pt x="1392524" y="5560266"/>
                </a:lnTo>
                <a:cubicBezTo>
                  <a:pt x="1396878" y="5564256"/>
                  <a:pt x="1396696" y="5568609"/>
                  <a:pt x="1391980" y="5573325"/>
                </a:cubicBezTo>
                <a:lnTo>
                  <a:pt x="1328858" y="5636447"/>
                </a:lnTo>
                <a:cubicBezTo>
                  <a:pt x="1326319" y="5638987"/>
                  <a:pt x="1323961" y="5640256"/>
                  <a:pt x="1321784" y="5640256"/>
                </a:cubicBezTo>
                <a:cubicBezTo>
                  <a:pt x="1319608" y="5640256"/>
                  <a:pt x="1317250" y="5638987"/>
                  <a:pt x="1314710" y="5636447"/>
                </a:cubicBezTo>
                <a:lnTo>
                  <a:pt x="1253765" y="5575502"/>
                </a:lnTo>
                <a:lnTo>
                  <a:pt x="1192820" y="5636447"/>
                </a:lnTo>
                <a:cubicBezTo>
                  <a:pt x="1188467" y="5640800"/>
                  <a:pt x="1183932" y="5640800"/>
                  <a:pt x="1179216" y="5636447"/>
                </a:cubicBezTo>
                <a:lnTo>
                  <a:pt x="1115006" y="5574414"/>
                </a:lnTo>
                <a:cubicBezTo>
                  <a:pt x="1109565" y="5569335"/>
                  <a:pt x="1109927" y="5563712"/>
                  <a:pt x="1116095" y="5557545"/>
                </a:cubicBezTo>
                <a:lnTo>
                  <a:pt x="1174863" y="5497688"/>
                </a:lnTo>
                <a:cubicBezTo>
                  <a:pt x="1177584" y="5494967"/>
                  <a:pt x="1180305" y="5493607"/>
                  <a:pt x="1183025" y="5493607"/>
                </a:cubicBezTo>
                <a:close/>
                <a:moveTo>
                  <a:pt x="2455836" y="5482724"/>
                </a:moveTo>
                <a:cubicBezTo>
                  <a:pt x="2458557" y="5482724"/>
                  <a:pt x="2461277" y="5484084"/>
                  <a:pt x="2463998" y="5486805"/>
                </a:cubicBezTo>
                <a:lnTo>
                  <a:pt x="2523855" y="5546662"/>
                </a:lnTo>
                <a:lnTo>
                  <a:pt x="2583712" y="5486805"/>
                </a:lnTo>
                <a:cubicBezTo>
                  <a:pt x="2586433" y="5484084"/>
                  <a:pt x="2589154" y="5482724"/>
                  <a:pt x="2591874" y="5482724"/>
                </a:cubicBezTo>
                <a:cubicBezTo>
                  <a:pt x="2594595" y="5482724"/>
                  <a:pt x="2597316" y="5484084"/>
                  <a:pt x="2600036" y="5486805"/>
                </a:cubicBezTo>
                <a:lnTo>
                  <a:pt x="2665335" y="5549383"/>
                </a:lnTo>
                <a:cubicBezTo>
                  <a:pt x="2669688" y="5553373"/>
                  <a:pt x="2669507" y="5557726"/>
                  <a:pt x="2664791" y="5562442"/>
                </a:cubicBezTo>
                <a:lnTo>
                  <a:pt x="2601669" y="5625564"/>
                </a:lnTo>
                <a:cubicBezTo>
                  <a:pt x="2599129" y="5628103"/>
                  <a:pt x="2596771" y="5629373"/>
                  <a:pt x="2594595" y="5629373"/>
                </a:cubicBezTo>
                <a:cubicBezTo>
                  <a:pt x="2592418" y="5629373"/>
                  <a:pt x="2590060" y="5628103"/>
                  <a:pt x="2587521" y="5625564"/>
                </a:cubicBezTo>
                <a:lnTo>
                  <a:pt x="2526576" y="5564619"/>
                </a:lnTo>
                <a:lnTo>
                  <a:pt x="2465631" y="5625564"/>
                </a:lnTo>
                <a:cubicBezTo>
                  <a:pt x="2461277" y="5629917"/>
                  <a:pt x="2456743" y="5629917"/>
                  <a:pt x="2452027" y="5625564"/>
                </a:cubicBezTo>
                <a:lnTo>
                  <a:pt x="2387817" y="5563531"/>
                </a:lnTo>
                <a:cubicBezTo>
                  <a:pt x="2382375" y="5558452"/>
                  <a:pt x="2382738" y="5552829"/>
                  <a:pt x="2388905" y="5546662"/>
                </a:cubicBezTo>
                <a:lnTo>
                  <a:pt x="2447674" y="5486805"/>
                </a:lnTo>
                <a:cubicBezTo>
                  <a:pt x="2450394" y="5484084"/>
                  <a:pt x="2453115" y="5482724"/>
                  <a:pt x="2455836" y="5482724"/>
                </a:cubicBezTo>
                <a:close/>
                <a:moveTo>
                  <a:pt x="3298017" y="5256628"/>
                </a:moveTo>
                <a:lnTo>
                  <a:pt x="3615793" y="5256628"/>
                </a:lnTo>
                <a:lnTo>
                  <a:pt x="3615793" y="5422595"/>
                </a:lnTo>
                <a:lnTo>
                  <a:pt x="3104299" y="5422595"/>
                </a:lnTo>
                <a:cubicBezTo>
                  <a:pt x="3056776" y="5422595"/>
                  <a:pt x="3029206" y="5429669"/>
                  <a:pt x="3021587" y="5443817"/>
                </a:cubicBezTo>
                <a:lnTo>
                  <a:pt x="3021587" y="5452524"/>
                </a:lnTo>
                <a:cubicBezTo>
                  <a:pt x="3029206" y="5460867"/>
                  <a:pt x="3041540" y="5465039"/>
                  <a:pt x="3058590" y="5465039"/>
                </a:cubicBezTo>
                <a:lnTo>
                  <a:pt x="3498265" y="5465039"/>
                </a:lnTo>
                <a:cubicBezTo>
                  <a:pt x="3539258" y="5465039"/>
                  <a:pt x="3576612" y="5467057"/>
                  <a:pt x="3610327" y="5471093"/>
                </a:cubicBezTo>
                <a:lnTo>
                  <a:pt x="3615793" y="5472193"/>
                </a:lnTo>
                <a:lnTo>
                  <a:pt x="3615793" y="5634244"/>
                </a:lnTo>
                <a:lnTo>
                  <a:pt x="3609409" y="5633726"/>
                </a:lnTo>
                <a:cubicBezTo>
                  <a:pt x="3572134" y="5631913"/>
                  <a:pt x="3516222" y="5631006"/>
                  <a:pt x="3441673" y="5631006"/>
                </a:cubicBezTo>
                <a:lnTo>
                  <a:pt x="3232719" y="5631006"/>
                </a:lnTo>
                <a:cubicBezTo>
                  <a:pt x="3130055" y="5631006"/>
                  <a:pt x="3042991" y="5601621"/>
                  <a:pt x="2971525" y="5542853"/>
                </a:cubicBezTo>
                <a:cubicBezTo>
                  <a:pt x="2954112" y="5521812"/>
                  <a:pt x="2945406" y="5502404"/>
                  <a:pt x="2945406" y="5484629"/>
                </a:cubicBezTo>
                <a:cubicBezTo>
                  <a:pt x="2945406" y="5425860"/>
                  <a:pt x="2997645" y="5364189"/>
                  <a:pt x="3102122" y="5299617"/>
                </a:cubicBezTo>
                <a:cubicBezTo>
                  <a:pt x="3167058" y="5270958"/>
                  <a:pt x="3232356" y="5256628"/>
                  <a:pt x="3298017" y="5256628"/>
                </a:cubicBezTo>
                <a:close/>
                <a:moveTo>
                  <a:pt x="6715631" y="5093927"/>
                </a:moveTo>
                <a:cubicBezTo>
                  <a:pt x="6730867" y="5093927"/>
                  <a:pt x="6747373" y="5099550"/>
                  <a:pt x="6765149" y="5110796"/>
                </a:cubicBezTo>
                <a:cubicBezTo>
                  <a:pt x="6789817" y="5126395"/>
                  <a:pt x="6806686" y="5148705"/>
                  <a:pt x="6815755" y="5177726"/>
                </a:cubicBezTo>
                <a:cubicBezTo>
                  <a:pt x="6802696" y="5179177"/>
                  <a:pt x="6788185" y="5179903"/>
                  <a:pt x="6772223" y="5179903"/>
                </a:cubicBezTo>
                <a:cubicBezTo>
                  <a:pt x="6697493" y="5179903"/>
                  <a:pt x="6660127" y="5168657"/>
                  <a:pt x="6660127" y="5146165"/>
                </a:cubicBezTo>
                <a:cubicBezTo>
                  <a:pt x="6660127" y="5111340"/>
                  <a:pt x="6678629" y="5093927"/>
                  <a:pt x="6715631" y="5093927"/>
                </a:cubicBezTo>
                <a:close/>
                <a:moveTo>
                  <a:pt x="7126555" y="5018834"/>
                </a:moveTo>
                <a:cubicBezTo>
                  <a:pt x="7121113" y="5018834"/>
                  <a:pt x="7115853" y="5022824"/>
                  <a:pt x="7110775" y="5030805"/>
                </a:cubicBezTo>
                <a:lnTo>
                  <a:pt x="7031873" y="5150519"/>
                </a:lnTo>
                <a:cubicBezTo>
                  <a:pt x="7130183" y="5221621"/>
                  <a:pt x="7179338" y="5275674"/>
                  <a:pt x="7179338" y="5312676"/>
                </a:cubicBezTo>
                <a:cubicBezTo>
                  <a:pt x="7179338" y="5356571"/>
                  <a:pt x="7126193" y="5408991"/>
                  <a:pt x="7019901" y="5469936"/>
                </a:cubicBezTo>
                <a:cubicBezTo>
                  <a:pt x="6978909" y="5493516"/>
                  <a:pt x="6929027" y="5516915"/>
                  <a:pt x="6870259" y="5540132"/>
                </a:cubicBezTo>
                <a:cubicBezTo>
                  <a:pt x="6840875" y="5551741"/>
                  <a:pt x="6826183" y="5563893"/>
                  <a:pt x="6826183" y="5576590"/>
                </a:cubicBezTo>
                <a:cubicBezTo>
                  <a:pt x="6826183" y="5591827"/>
                  <a:pt x="6860465" y="5603254"/>
                  <a:pt x="6929027" y="5610872"/>
                </a:cubicBezTo>
                <a:cubicBezTo>
                  <a:pt x="6976913" y="5616313"/>
                  <a:pt x="7018087" y="5618490"/>
                  <a:pt x="7052551" y="5617402"/>
                </a:cubicBezTo>
                <a:cubicBezTo>
                  <a:pt x="7069237" y="5617039"/>
                  <a:pt x="7081027" y="5615044"/>
                  <a:pt x="7087920" y="5611416"/>
                </a:cubicBezTo>
                <a:cubicBezTo>
                  <a:pt x="7094813" y="5607788"/>
                  <a:pt x="7104426" y="5599263"/>
                  <a:pt x="7116761" y="5585841"/>
                </a:cubicBezTo>
                <a:cubicBezTo>
                  <a:pt x="7198383" y="5497688"/>
                  <a:pt x="7239195" y="5390490"/>
                  <a:pt x="7239195" y="5264247"/>
                </a:cubicBezTo>
                <a:cubicBezTo>
                  <a:pt x="7239195" y="5213096"/>
                  <a:pt x="7228311" y="5163760"/>
                  <a:pt x="7206545" y="5116237"/>
                </a:cubicBezTo>
                <a:cubicBezTo>
                  <a:pt x="7189133" y="5078509"/>
                  <a:pt x="7169543" y="5050032"/>
                  <a:pt x="7147777" y="5030805"/>
                </a:cubicBezTo>
                <a:cubicBezTo>
                  <a:pt x="7138708" y="5022824"/>
                  <a:pt x="7131634" y="5018834"/>
                  <a:pt x="7126555" y="5018834"/>
                </a:cubicBezTo>
                <a:close/>
                <a:moveTo>
                  <a:pt x="6267045" y="4975301"/>
                </a:moveTo>
                <a:cubicBezTo>
                  <a:pt x="6263780" y="4975301"/>
                  <a:pt x="6259427" y="4979836"/>
                  <a:pt x="6253985" y="4988905"/>
                </a:cubicBezTo>
                <a:lnTo>
                  <a:pt x="6179981" y="5112428"/>
                </a:lnTo>
                <a:cubicBezTo>
                  <a:pt x="6270309" y="5201669"/>
                  <a:pt x="6315475" y="5266423"/>
                  <a:pt x="6315475" y="5306691"/>
                </a:cubicBezTo>
                <a:cubicBezTo>
                  <a:pt x="6315475" y="5346958"/>
                  <a:pt x="6275570" y="5378700"/>
                  <a:pt x="6195761" y="5401917"/>
                </a:cubicBezTo>
                <a:cubicBezTo>
                  <a:pt x="6138081" y="5418605"/>
                  <a:pt x="6082214" y="5426948"/>
                  <a:pt x="6028161" y="5426948"/>
                </a:cubicBezTo>
                <a:cubicBezTo>
                  <a:pt x="5963951" y="5426948"/>
                  <a:pt x="5909717" y="5417698"/>
                  <a:pt x="5865460" y="5399197"/>
                </a:cubicBezTo>
                <a:cubicBezTo>
                  <a:pt x="5809957" y="5375979"/>
                  <a:pt x="5782205" y="5340428"/>
                  <a:pt x="5782205" y="5292543"/>
                </a:cubicBezTo>
                <a:cubicBezTo>
                  <a:pt x="5782205" y="5277669"/>
                  <a:pt x="5785651" y="5255631"/>
                  <a:pt x="5792543" y="5226428"/>
                </a:cubicBezTo>
                <a:cubicBezTo>
                  <a:pt x="5799437" y="5197225"/>
                  <a:pt x="5802883" y="5175187"/>
                  <a:pt x="5802883" y="5160313"/>
                </a:cubicBezTo>
                <a:cubicBezTo>
                  <a:pt x="5802883" y="5143989"/>
                  <a:pt x="5796897" y="5135827"/>
                  <a:pt x="5784925" y="5135827"/>
                </a:cubicBezTo>
                <a:cubicBezTo>
                  <a:pt x="5772591" y="5135827"/>
                  <a:pt x="5760802" y="5148161"/>
                  <a:pt x="5749555" y="5172829"/>
                </a:cubicBezTo>
                <a:cubicBezTo>
                  <a:pt x="5722347" y="5233049"/>
                  <a:pt x="5708744" y="5295989"/>
                  <a:pt x="5708744" y="5361650"/>
                </a:cubicBezTo>
                <a:cubicBezTo>
                  <a:pt x="5708744" y="5447263"/>
                  <a:pt x="5743389" y="5510204"/>
                  <a:pt x="5812677" y="5550471"/>
                </a:cubicBezTo>
                <a:cubicBezTo>
                  <a:pt x="5862739" y="5579492"/>
                  <a:pt x="5922596" y="5594003"/>
                  <a:pt x="5992247" y="5594003"/>
                </a:cubicBezTo>
                <a:cubicBezTo>
                  <a:pt x="6144973" y="5594003"/>
                  <a:pt x="6251265" y="5556638"/>
                  <a:pt x="6311121" y="5481908"/>
                </a:cubicBezTo>
                <a:cubicBezTo>
                  <a:pt x="6352839" y="5430032"/>
                  <a:pt x="6373699" y="5355120"/>
                  <a:pt x="6373699" y="5257173"/>
                </a:cubicBezTo>
                <a:cubicBezTo>
                  <a:pt x="6373699" y="5200218"/>
                  <a:pt x="6363541" y="5144896"/>
                  <a:pt x="6343226" y="5091206"/>
                </a:cubicBezTo>
                <a:cubicBezTo>
                  <a:pt x="6326176" y="5046223"/>
                  <a:pt x="6305861" y="5011397"/>
                  <a:pt x="6282281" y="4986729"/>
                </a:cubicBezTo>
                <a:cubicBezTo>
                  <a:pt x="6275025" y="4979111"/>
                  <a:pt x="6269947" y="4975301"/>
                  <a:pt x="6267045" y="4975301"/>
                </a:cubicBezTo>
                <a:close/>
                <a:moveTo>
                  <a:pt x="6737941" y="4942652"/>
                </a:moveTo>
                <a:cubicBezTo>
                  <a:pt x="6689331" y="4942652"/>
                  <a:pt x="6648157" y="4990175"/>
                  <a:pt x="6614419" y="5085220"/>
                </a:cubicBezTo>
                <a:cubicBezTo>
                  <a:pt x="6589751" y="5154509"/>
                  <a:pt x="6577417" y="5206748"/>
                  <a:pt x="6577417" y="5241936"/>
                </a:cubicBezTo>
                <a:cubicBezTo>
                  <a:pt x="6577417" y="5310137"/>
                  <a:pt x="6643259" y="5344237"/>
                  <a:pt x="6774944" y="5344237"/>
                </a:cubicBezTo>
                <a:cubicBezTo>
                  <a:pt x="6797435" y="5344237"/>
                  <a:pt x="6821741" y="5343149"/>
                  <a:pt x="6847861" y="5340972"/>
                </a:cubicBezTo>
                <a:cubicBezTo>
                  <a:pt x="6825731" y="5422958"/>
                  <a:pt x="6739393" y="5500953"/>
                  <a:pt x="6588843" y="5574958"/>
                </a:cubicBezTo>
                <a:cubicBezTo>
                  <a:pt x="6577598" y="5580399"/>
                  <a:pt x="6553474" y="5589650"/>
                  <a:pt x="6516471" y="5602710"/>
                </a:cubicBezTo>
                <a:cubicBezTo>
                  <a:pt x="6496882" y="5609602"/>
                  <a:pt x="6487087" y="5617583"/>
                  <a:pt x="6487087" y="5626652"/>
                </a:cubicBezTo>
                <a:cubicBezTo>
                  <a:pt x="6487087" y="5643702"/>
                  <a:pt x="6499784" y="5654404"/>
                  <a:pt x="6525178" y="5658757"/>
                </a:cubicBezTo>
                <a:cubicBezTo>
                  <a:pt x="6615870" y="5673994"/>
                  <a:pt x="6682801" y="5681612"/>
                  <a:pt x="6725970" y="5681612"/>
                </a:cubicBezTo>
                <a:cubicBezTo>
                  <a:pt x="6737941" y="5681612"/>
                  <a:pt x="6757531" y="5665650"/>
                  <a:pt x="6784739" y="5633726"/>
                </a:cubicBezTo>
                <a:cubicBezTo>
                  <a:pt x="6818839" y="5593822"/>
                  <a:pt x="6846772" y="5545211"/>
                  <a:pt x="6868538" y="5487893"/>
                </a:cubicBezTo>
                <a:cubicBezTo>
                  <a:pt x="6897197" y="5412800"/>
                  <a:pt x="6911527" y="5330452"/>
                  <a:pt x="6911527" y="5240848"/>
                </a:cubicBezTo>
                <a:cubicBezTo>
                  <a:pt x="6911527" y="5172648"/>
                  <a:pt x="6899373" y="5110251"/>
                  <a:pt x="6875068" y="5053659"/>
                </a:cubicBezTo>
                <a:cubicBezTo>
                  <a:pt x="6843145" y="4979655"/>
                  <a:pt x="6797435" y="4942652"/>
                  <a:pt x="6737941" y="4942652"/>
                </a:cubicBezTo>
                <a:close/>
                <a:moveTo>
                  <a:pt x="5317907" y="4900480"/>
                </a:moveTo>
                <a:cubicBezTo>
                  <a:pt x="5315187" y="4900480"/>
                  <a:pt x="5312466" y="4901841"/>
                  <a:pt x="5309745" y="4904562"/>
                </a:cubicBezTo>
                <a:lnTo>
                  <a:pt x="5250977" y="4964418"/>
                </a:lnTo>
                <a:cubicBezTo>
                  <a:pt x="5244809" y="4970585"/>
                  <a:pt x="5244265" y="4976027"/>
                  <a:pt x="5249344" y="4980743"/>
                </a:cubicBezTo>
                <a:lnTo>
                  <a:pt x="5313554" y="5043321"/>
                </a:lnTo>
                <a:cubicBezTo>
                  <a:pt x="5318270" y="5048037"/>
                  <a:pt x="5322986" y="5048037"/>
                  <a:pt x="5327702" y="5043321"/>
                </a:cubicBezTo>
                <a:lnTo>
                  <a:pt x="5388103" y="4981831"/>
                </a:lnTo>
                <a:lnTo>
                  <a:pt x="5449593" y="5043321"/>
                </a:lnTo>
                <a:cubicBezTo>
                  <a:pt x="5454309" y="5047674"/>
                  <a:pt x="5458843" y="5047674"/>
                  <a:pt x="5463196" y="5043321"/>
                </a:cubicBezTo>
                <a:lnTo>
                  <a:pt x="5526318" y="4980199"/>
                </a:lnTo>
                <a:cubicBezTo>
                  <a:pt x="5531034" y="4975483"/>
                  <a:pt x="5531215" y="4970948"/>
                  <a:pt x="5526862" y="4966595"/>
                </a:cubicBezTo>
                <a:lnTo>
                  <a:pt x="5461563" y="4904562"/>
                </a:lnTo>
                <a:cubicBezTo>
                  <a:pt x="5456122" y="4899483"/>
                  <a:pt x="5450862" y="4899483"/>
                  <a:pt x="5445783" y="4904562"/>
                </a:cubicBezTo>
                <a:lnTo>
                  <a:pt x="5385927" y="4964418"/>
                </a:lnTo>
                <a:lnTo>
                  <a:pt x="5326069" y="4904562"/>
                </a:lnTo>
                <a:cubicBezTo>
                  <a:pt x="5323349" y="4901841"/>
                  <a:pt x="5320628" y="4900480"/>
                  <a:pt x="5317907" y="4900480"/>
                </a:cubicBezTo>
                <a:close/>
                <a:moveTo>
                  <a:pt x="4855847" y="4898032"/>
                </a:moveTo>
                <a:cubicBezTo>
                  <a:pt x="4852945" y="4898032"/>
                  <a:pt x="4850043" y="4899483"/>
                  <a:pt x="4847141" y="4902385"/>
                </a:cubicBezTo>
                <a:lnTo>
                  <a:pt x="4784019" y="4966595"/>
                </a:lnTo>
                <a:cubicBezTo>
                  <a:pt x="4777489" y="4973125"/>
                  <a:pt x="4776945" y="4979111"/>
                  <a:pt x="4782387" y="4984552"/>
                </a:cubicBezTo>
                <a:lnTo>
                  <a:pt x="4850950" y="5050939"/>
                </a:lnTo>
                <a:cubicBezTo>
                  <a:pt x="4856029" y="5055655"/>
                  <a:pt x="4860926" y="5055655"/>
                  <a:pt x="4865642" y="5050939"/>
                </a:cubicBezTo>
                <a:lnTo>
                  <a:pt x="4933661" y="4983464"/>
                </a:lnTo>
                <a:cubicBezTo>
                  <a:pt x="4938740" y="4978385"/>
                  <a:pt x="4938921" y="4973669"/>
                  <a:pt x="4934205" y="4969316"/>
                </a:cubicBezTo>
                <a:lnTo>
                  <a:pt x="4864553" y="4902385"/>
                </a:lnTo>
                <a:cubicBezTo>
                  <a:pt x="4861651" y="4899483"/>
                  <a:pt x="4858749" y="4898032"/>
                  <a:pt x="4855847" y="4898032"/>
                </a:cubicBezTo>
                <a:close/>
                <a:moveTo>
                  <a:pt x="6046261" y="4873275"/>
                </a:moveTo>
                <a:cubicBezTo>
                  <a:pt x="6043451" y="4873276"/>
                  <a:pt x="6040686" y="4874639"/>
                  <a:pt x="6037965" y="4877362"/>
                </a:cubicBezTo>
                <a:lnTo>
                  <a:pt x="5974291" y="4942108"/>
                </a:lnTo>
                <a:cubicBezTo>
                  <a:pt x="5967880" y="4948570"/>
                  <a:pt x="5967395" y="4954312"/>
                  <a:pt x="5972837" y="4959334"/>
                </a:cubicBezTo>
                <a:lnTo>
                  <a:pt x="6042089" y="5026112"/>
                </a:lnTo>
                <a:cubicBezTo>
                  <a:pt x="6047009" y="5030828"/>
                  <a:pt x="6051753" y="5030899"/>
                  <a:pt x="6056321" y="5026324"/>
                </a:cubicBezTo>
                <a:lnTo>
                  <a:pt x="6124145" y="4958110"/>
                </a:lnTo>
                <a:cubicBezTo>
                  <a:pt x="6129445" y="4953144"/>
                  <a:pt x="6129737" y="4948536"/>
                  <a:pt x="6125021" y="4944285"/>
                </a:cubicBezTo>
                <a:lnTo>
                  <a:pt x="6054825" y="4877354"/>
                </a:lnTo>
                <a:cubicBezTo>
                  <a:pt x="6051926" y="4874633"/>
                  <a:pt x="6049071" y="4873274"/>
                  <a:pt x="6046261" y="4873275"/>
                </a:cubicBezTo>
                <a:close/>
                <a:moveTo>
                  <a:pt x="1991246" y="4869192"/>
                </a:moveTo>
                <a:lnTo>
                  <a:pt x="2001041" y="4869192"/>
                </a:lnTo>
                <a:cubicBezTo>
                  <a:pt x="2045661" y="4876447"/>
                  <a:pt x="2108420" y="4929411"/>
                  <a:pt x="2189317" y="5028084"/>
                </a:cubicBezTo>
                <a:cubicBezTo>
                  <a:pt x="2229585" y="5081774"/>
                  <a:pt x="2249718" y="5130385"/>
                  <a:pt x="2249718" y="5173917"/>
                </a:cubicBezTo>
                <a:cubicBezTo>
                  <a:pt x="2249718" y="5292180"/>
                  <a:pt x="2221241" y="5366185"/>
                  <a:pt x="2164286" y="5395932"/>
                </a:cubicBezTo>
                <a:cubicBezTo>
                  <a:pt x="2131637" y="5414433"/>
                  <a:pt x="2095179" y="5423683"/>
                  <a:pt x="2054912" y="5423683"/>
                </a:cubicBezTo>
                <a:lnTo>
                  <a:pt x="1912888" y="5423683"/>
                </a:lnTo>
                <a:cubicBezTo>
                  <a:pt x="1898740" y="5423683"/>
                  <a:pt x="1891666" y="5422232"/>
                  <a:pt x="1891666" y="5419330"/>
                </a:cubicBezTo>
                <a:lnTo>
                  <a:pt x="1891666" y="5244657"/>
                </a:lnTo>
                <a:lnTo>
                  <a:pt x="1893298" y="5244657"/>
                </a:lnTo>
                <a:cubicBezTo>
                  <a:pt x="1917966" y="5253001"/>
                  <a:pt x="1946807" y="5257173"/>
                  <a:pt x="1979819" y="5257173"/>
                </a:cubicBezTo>
                <a:lnTo>
                  <a:pt x="2030425" y="5257173"/>
                </a:lnTo>
                <a:cubicBezTo>
                  <a:pt x="2134176" y="5257173"/>
                  <a:pt x="2189317" y="5244113"/>
                  <a:pt x="2195847" y="5217994"/>
                </a:cubicBezTo>
                <a:lnTo>
                  <a:pt x="2195847" y="5216361"/>
                </a:lnTo>
                <a:cubicBezTo>
                  <a:pt x="2193671" y="5187702"/>
                  <a:pt x="2132544" y="5135464"/>
                  <a:pt x="2012468" y="5059645"/>
                </a:cubicBezTo>
                <a:cubicBezTo>
                  <a:pt x="1995055" y="5050939"/>
                  <a:pt x="1980363" y="5045679"/>
                  <a:pt x="1968391" y="5043865"/>
                </a:cubicBezTo>
                <a:lnTo>
                  <a:pt x="1961861" y="5043865"/>
                </a:lnTo>
                <a:lnTo>
                  <a:pt x="1929212" y="5053115"/>
                </a:lnTo>
                <a:cubicBezTo>
                  <a:pt x="1919055" y="5053115"/>
                  <a:pt x="1913069" y="5046404"/>
                  <a:pt x="1911255" y="5032982"/>
                </a:cubicBezTo>
                <a:cubicBezTo>
                  <a:pt x="1911255" y="5021373"/>
                  <a:pt x="1931389" y="4970041"/>
                  <a:pt x="1971656" y="4878986"/>
                </a:cubicBezTo>
                <a:cubicBezTo>
                  <a:pt x="1977823" y="4872457"/>
                  <a:pt x="1984353" y="4869192"/>
                  <a:pt x="1991246" y="4869192"/>
                </a:cubicBezTo>
                <a:close/>
                <a:moveTo>
                  <a:pt x="1885057" y="4853411"/>
                </a:moveTo>
                <a:lnTo>
                  <a:pt x="1885057" y="4970404"/>
                </a:lnTo>
                <a:lnTo>
                  <a:pt x="1700045" y="5016657"/>
                </a:lnTo>
                <a:cubicBezTo>
                  <a:pt x="1759902" y="5086309"/>
                  <a:pt x="1789830" y="5149068"/>
                  <a:pt x="1789830" y="5204934"/>
                </a:cubicBezTo>
                <a:cubicBezTo>
                  <a:pt x="1789830" y="5350041"/>
                  <a:pt x="1719997" y="5422595"/>
                  <a:pt x="1580331" y="5422595"/>
                </a:cubicBezTo>
                <a:lnTo>
                  <a:pt x="1569918" y="5422595"/>
                </a:lnTo>
                <a:lnTo>
                  <a:pt x="1542241" y="5422595"/>
                </a:lnTo>
                <a:lnTo>
                  <a:pt x="1529107" y="5422595"/>
                </a:lnTo>
                <a:cubicBezTo>
                  <a:pt x="1467436" y="5422595"/>
                  <a:pt x="1425173" y="5387588"/>
                  <a:pt x="1402319" y="5317574"/>
                </a:cubicBezTo>
                <a:cubicBezTo>
                  <a:pt x="1386811" y="5370084"/>
                  <a:pt x="1360691" y="5402904"/>
                  <a:pt x="1323961" y="5416031"/>
                </a:cubicBezTo>
                <a:lnTo>
                  <a:pt x="1289767" y="5421605"/>
                </a:lnTo>
                <a:lnTo>
                  <a:pt x="1288777" y="5422595"/>
                </a:lnTo>
                <a:lnTo>
                  <a:pt x="1283694" y="5422595"/>
                </a:lnTo>
                <a:lnTo>
                  <a:pt x="1236896" y="5422595"/>
                </a:lnTo>
                <a:lnTo>
                  <a:pt x="1174505" y="5422595"/>
                </a:lnTo>
                <a:lnTo>
                  <a:pt x="1166887" y="5422595"/>
                </a:lnTo>
                <a:lnTo>
                  <a:pt x="1144032" y="5422595"/>
                </a:lnTo>
                <a:cubicBezTo>
                  <a:pt x="1134237" y="5422595"/>
                  <a:pt x="1126075" y="5419330"/>
                  <a:pt x="1119545" y="5412800"/>
                </a:cubicBezTo>
                <a:cubicBezTo>
                  <a:pt x="1120997" y="5531788"/>
                  <a:pt x="1082724" y="5633364"/>
                  <a:pt x="1004729" y="5717526"/>
                </a:cubicBezTo>
                <a:cubicBezTo>
                  <a:pt x="992395" y="5730948"/>
                  <a:pt x="983144" y="5739292"/>
                  <a:pt x="976977" y="5742557"/>
                </a:cubicBezTo>
                <a:cubicBezTo>
                  <a:pt x="969359" y="5746910"/>
                  <a:pt x="957207" y="5749268"/>
                  <a:pt x="940519" y="5749631"/>
                </a:cubicBezTo>
                <a:cubicBezTo>
                  <a:pt x="908958" y="5750719"/>
                  <a:pt x="867784" y="5748361"/>
                  <a:pt x="816997" y="5742557"/>
                </a:cubicBezTo>
                <a:cubicBezTo>
                  <a:pt x="748433" y="5734939"/>
                  <a:pt x="714152" y="5723512"/>
                  <a:pt x="714152" y="5708275"/>
                </a:cubicBezTo>
                <a:cubicBezTo>
                  <a:pt x="714152" y="5695578"/>
                  <a:pt x="728844" y="5683426"/>
                  <a:pt x="758228" y="5671817"/>
                </a:cubicBezTo>
                <a:cubicBezTo>
                  <a:pt x="816997" y="5648600"/>
                  <a:pt x="866877" y="5625201"/>
                  <a:pt x="907870" y="5601621"/>
                </a:cubicBezTo>
                <a:cubicBezTo>
                  <a:pt x="1014161" y="5540676"/>
                  <a:pt x="1067307" y="5488256"/>
                  <a:pt x="1067307" y="5444361"/>
                </a:cubicBezTo>
                <a:cubicBezTo>
                  <a:pt x="1067307" y="5407359"/>
                  <a:pt x="1018152" y="5353306"/>
                  <a:pt x="919841" y="5282204"/>
                </a:cubicBezTo>
                <a:lnTo>
                  <a:pt x="1002553" y="5159225"/>
                </a:lnTo>
                <a:cubicBezTo>
                  <a:pt x="1008357" y="5150519"/>
                  <a:pt x="1012891" y="5146165"/>
                  <a:pt x="1016156" y="5146165"/>
                </a:cubicBezTo>
                <a:cubicBezTo>
                  <a:pt x="1019421" y="5146165"/>
                  <a:pt x="1024863" y="5150519"/>
                  <a:pt x="1032481" y="5159225"/>
                </a:cubicBezTo>
                <a:cubicBezTo>
                  <a:pt x="1087985" y="5224161"/>
                  <a:pt x="1130247" y="5256628"/>
                  <a:pt x="1159268" y="5256628"/>
                </a:cubicBezTo>
                <a:lnTo>
                  <a:pt x="1165798" y="5256628"/>
                </a:lnTo>
                <a:lnTo>
                  <a:pt x="1174505" y="5256628"/>
                </a:lnTo>
                <a:lnTo>
                  <a:pt x="1236896" y="5256628"/>
                </a:lnTo>
                <a:lnTo>
                  <a:pt x="1266825" y="5256628"/>
                </a:lnTo>
                <a:cubicBezTo>
                  <a:pt x="1324868" y="5256628"/>
                  <a:pt x="1361870" y="5218538"/>
                  <a:pt x="1377832" y="5142356"/>
                </a:cubicBezTo>
                <a:cubicBezTo>
                  <a:pt x="1382911" y="5118051"/>
                  <a:pt x="1391980" y="5105898"/>
                  <a:pt x="1405040" y="5105898"/>
                </a:cubicBezTo>
                <a:cubicBezTo>
                  <a:pt x="1418099" y="5105898"/>
                  <a:pt x="1426080" y="5118051"/>
                  <a:pt x="1428983" y="5142356"/>
                </a:cubicBezTo>
                <a:cubicBezTo>
                  <a:pt x="1437689" y="5218538"/>
                  <a:pt x="1471064" y="5256628"/>
                  <a:pt x="1529107" y="5256628"/>
                </a:cubicBezTo>
                <a:lnTo>
                  <a:pt x="1542241" y="5256628"/>
                </a:lnTo>
                <a:lnTo>
                  <a:pt x="1561830" y="5256628"/>
                </a:lnTo>
                <a:cubicBezTo>
                  <a:pt x="1663405" y="5256628"/>
                  <a:pt x="1714193" y="5247015"/>
                  <a:pt x="1714193" y="5227788"/>
                </a:cubicBezTo>
                <a:cubicBezTo>
                  <a:pt x="1714193" y="5213278"/>
                  <a:pt x="1667940" y="5153784"/>
                  <a:pt x="1575434" y="5049306"/>
                </a:cubicBezTo>
                <a:cubicBezTo>
                  <a:pt x="1574346" y="5048218"/>
                  <a:pt x="1573801" y="5045316"/>
                  <a:pt x="1573801" y="5040600"/>
                </a:cubicBezTo>
                <a:cubicBezTo>
                  <a:pt x="1573801" y="5028991"/>
                  <a:pt x="1577248" y="5008313"/>
                  <a:pt x="1584140" y="4978566"/>
                </a:cubicBezTo>
                <a:cubicBezTo>
                  <a:pt x="1591759" y="4945554"/>
                  <a:pt x="1598651" y="4928323"/>
                  <a:pt x="1604818" y="4926872"/>
                </a:cubicBezTo>
                <a:close/>
                <a:moveTo>
                  <a:pt x="5388239" y="4798452"/>
                </a:moveTo>
                <a:cubicBezTo>
                  <a:pt x="5385609" y="4798452"/>
                  <a:pt x="5383025" y="4799721"/>
                  <a:pt x="5380485" y="4802261"/>
                </a:cubicBezTo>
                <a:lnTo>
                  <a:pt x="5322261" y="4861574"/>
                </a:lnTo>
                <a:cubicBezTo>
                  <a:pt x="5316456" y="4867378"/>
                  <a:pt x="5316093" y="4872819"/>
                  <a:pt x="5321172" y="4877898"/>
                </a:cubicBezTo>
                <a:lnTo>
                  <a:pt x="5384294" y="4938843"/>
                </a:lnTo>
                <a:cubicBezTo>
                  <a:pt x="5389010" y="4943196"/>
                  <a:pt x="5393545" y="4943196"/>
                  <a:pt x="5397898" y="4938843"/>
                </a:cubicBezTo>
                <a:lnTo>
                  <a:pt x="5460475" y="4876810"/>
                </a:lnTo>
                <a:cubicBezTo>
                  <a:pt x="5465191" y="4872094"/>
                  <a:pt x="5465191" y="4867559"/>
                  <a:pt x="5460475" y="4863206"/>
                </a:cubicBezTo>
                <a:lnTo>
                  <a:pt x="5396265" y="4802261"/>
                </a:lnTo>
                <a:cubicBezTo>
                  <a:pt x="5393545" y="4799721"/>
                  <a:pt x="5390869" y="4798452"/>
                  <a:pt x="5388239" y="4798452"/>
                </a:cubicBezTo>
                <a:close/>
                <a:moveTo>
                  <a:pt x="1885057" y="4751655"/>
                </a:moveTo>
                <a:lnTo>
                  <a:pt x="1885057" y="4810967"/>
                </a:lnTo>
                <a:lnTo>
                  <a:pt x="1607539" y="4886605"/>
                </a:lnTo>
                <a:cubicBezTo>
                  <a:pt x="1605725" y="4886967"/>
                  <a:pt x="1604818" y="4885516"/>
                  <a:pt x="1604818" y="4882251"/>
                </a:cubicBezTo>
                <a:cubicBezTo>
                  <a:pt x="1604818" y="4875722"/>
                  <a:pt x="1607539" y="4864476"/>
                  <a:pt x="1612981" y="4848514"/>
                </a:cubicBezTo>
                <a:cubicBezTo>
                  <a:pt x="1619148" y="4831101"/>
                  <a:pt x="1624408" y="4821850"/>
                  <a:pt x="1628761" y="4820762"/>
                </a:cubicBezTo>
                <a:close/>
                <a:moveTo>
                  <a:pt x="6537651" y="4723903"/>
                </a:moveTo>
                <a:cubicBezTo>
                  <a:pt x="6534024" y="4723903"/>
                  <a:pt x="6528945" y="4726261"/>
                  <a:pt x="6522415" y="4730977"/>
                </a:cubicBezTo>
                <a:lnTo>
                  <a:pt x="6375494" y="4837631"/>
                </a:lnTo>
                <a:lnTo>
                  <a:pt x="6437527" y="5367092"/>
                </a:lnTo>
                <a:cubicBezTo>
                  <a:pt x="6442243" y="5406633"/>
                  <a:pt x="6451857" y="5426404"/>
                  <a:pt x="6466367" y="5426404"/>
                </a:cubicBezTo>
                <a:cubicBezTo>
                  <a:pt x="6480515" y="5426404"/>
                  <a:pt x="6488859" y="5410805"/>
                  <a:pt x="6491399" y="5379607"/>
                </a:cubicBezTo>
                <a:lnTo>
                  <a:pt x="6543637" y="4746757"/>
                </a:lnTo>
                <a:cubicBezTo>
                  <a:pt x="6544725" y="4731521"/>
                  <a:pt x="6542730" y="4723903"/>
                  <a:pt x="6537651" y="4723903"/>
                </a:cubicBezTo>
                <a:close/>
                <a:moveTo>
                  <a:pt x="4715391" y="4717373"/>
                </a:moveTo>
                <a:cubicBezTo>
                  <a:pt x="4711401" y="4717373"/>
                  <a:pt x="4703238" y="4721726"/>
                  <a:pt x="4690904" y="4730433"/>
                </a:cubicBezTo>
                <a:lnTo>
                  <a:pt x="4591868" y="4800084"/>
                </a:lnTo>
                <a:cubicBezTo>
                  <a:pt x="4600937" y="4936848"/>
                  <a:pt x="4605472" y="5066901"/>
                  <a:pt x="4605472" y="5190242"/>
                </a:cubicBezTo>
                <a:cubicBezTo>
                  <a:pt x="4605472" y="5345144"/>
                  <a:pt x="4653539" y="5422595"/>
                  <a:pt x="4749673" y="5422595"/>
                </a:cubicBezTo>
                <a:lnTo>
                  <a:pt x="4782865" y="5422595"/>
                </a:lnTo>
                <a:lnTo>
                  <a:pt x="4802999" y="5422595"/>
                </a:lnTo>
                <a:lnTo>
                  <a:pt x="4837346" y="5422595"/>
                </a:lnTo>
                <a:lnTo>
                  <a:pt x="4865577" y="5422595"/>
                </a:lnTo>
                <a:lnTo>
                  <a:pt x="4884143" y="5422595"/>
                </a:lnTo>
                <a:cubicBezTo>
                  <a:pt x="4942549" y="5422595"/>
                  <a:pt x="4982091" y="5387588"/>
                  <a:pt x="5002769" y="5317574"/>
                </a:cubicBezTo>
                <a:cubicBezTo>
                  <a:pt x="5022766" y="5378836"/>
                  <a:pt x="5057623" y="5413296"/>
                  <a:pt x="5107339" y="5420954"/>
                </a:cubicBezTo>
                <a:lnTo>
                  <a:pt x="5126909" y="5422400"/>
                </a:lnTo>
                <a:lnTo>
                  <a:pt x="5126909" y="5422595"/>
                </a:lnTo>
                <a:lnTo>
                  <a:pt x="5129556" y="5422595"/>
                </a:lnTo>
                <a:lnTo>
                  <a:pt x="5170367" y="5422595"/>
                </a:lnTo>
                <a:lnTo>
                  <a:pt x="5182957" y="5422595"/>
                </a:lnTo>
                <a:cubicBezTo>
                  <a:pt x="5200371" y="5422595"/>
                  <a:pt x="5217874" y="5416156"/>
                  <a:pt x="5235468" y="5403278"/>
                </a:cubicBezTo>
                <a:cubicBezTo>
                  <a:pt x="5253063" y="5390399"/>
                  <a:pt x="5265125" y="5375798"/>
                  <a:pt x="5271655" y="5359473"/>
                </a:cubicBezTo>
                <a:cubicBezTo>
                  <a:pt x="5295960" y="5401555"/>
                  <a:pt x="5330060" y="5422595"/>
                  <a:pt x="5373955" y="5422595"/>
                </a:cubicBezTo>
                <a:cubicBezTo>
                  <a:pt x="5394633" y="5422595"/>
                  <a:pt x="5414403" y="5416156"/>
                  <a:pt x="5433267" y="5403278"/>
                </a:cubicBezTo>
                <a:cubicBezTo>
                  <a:pt x="5452131" y="5390399"/>
                  <a:pt x="5465554" y="5374347"/>
                  <a:pt x="5473535" y="5355120"/>
                </a:cubicBezTo>
                <a:cubicBezTo>
                  <a:pt x="5492399" y="5400103"/>
                  <a:pt x="5523960" y="5422595"/>
                  <a:pt x="5568217" y="5422595"/>
                </a:cubicBezTo>
                <a:cubicBezTo>
                  <a:pt x="5613563" y="5422595"/>
                  <a:pt x="5649478" y="5399197"/>
                  <a:pt x="5675960" y="5352399"/>
                </a:cubicBezTo>
                <a:cubicBezTo>
                  <a:pt x="5699177" y="5311407"/>
                  <a:pt x="5710785" y="5263702"/>
                  <a:pt x="5710785" y="5209287"/>
                </a:cubicBezTo>
                <a:cubicBezTo>
                  <a:pt x="5710785" y="5152695"/>
                  <a:pt x="5698815" y="5097010"/>
                  <a:pt x="5674871" y="5042232"/>
                </a:cubicBezTo>
                <a:cubicBezTo>
                  <a:pt x="5672332" y="5036065"/>
                  <a:pt x="5669249" y="5032982"/>
                  <a:pt x="5665621" y="5032982"/>
                </a:cubicBezTo>
                <a:cubicBezTo>
                  <a:pt x="5661631" y="5032982"/>
                  <a:pt x="5657640" y="5035702"/>
                  <a:pt x="5653649" y="5041144"/>
                </a:cubicBezTo>
                <a:lnTo>
                  <a:pt x="5593249" y="5124399"/>
                </a:lnTo>
                <a:cubicBezTo>
                  <a:pt x="5627711" y="5163941"/>
                  <a:pt x="5644943" y="5194414"/>
                  <a:pt x="5644943" y="5215817"/>
                </a:cubicBezTo>
                <a:cubicBezTo>
                  <a:pt x="5644943" y="5243387"/>
                  <a:pt x="5627711" y="5257173"/>
                  <a:pt x="5593249" y="5257173"/>
                </a:cubicBezTo>
                <a:cubicBezTo>
                  <a:pt x="5550079" y="5257173"/>
                  <a:pt x="5520513" y="5247922"/>
                  <a:pt x="5504551" y="5229421"/>
                </a:cubicBezTo>
                <a:cubicBezTo>
                  <a:pt x="5496571" y="5219989"/>
                  <a:pt x="5490585" y="5203120"/>
                  <a:pt x="5486595" y="5178815"/>
                </a:cubicBezTo>
                <a:cubicBezTo>
                  <a:pt x="5483693" y="5160676"/>
                  <a:pt x="5476256" y="5151607"/>
                  <a:pt x="5464285" y="5151607"/>
                </a:cubicBezTo>
                <a:cubicBezTo>
                  <a:pt x="5454127" y="5151607"/>
                  <a:pt x="5447053" y="5160676"/>
                  <a:pt x="5443063" y="5178815"/>
                </a:cubicBezTo>
                <a:cubicBezTo>
                  <a:pt x="5437258" y="5206022"/>
                  <a:pt x="5432361" y="5222891"/>
                  <a:pt x="5428371" y="5229421"/>
                </a:cubicBezTo>
                <a:cubicBezTo>
                  <a:pt x="5417487" y="5247922"/>
                  <a:pt x="5399167" y="5257173"/>
                  <a:pt x="5373411" y="5257173"/>
                </a:cubicBezTo>
                <a:cubicBezTo>
                  <a:pt x="5343664" y="5257173"/>
                  <a:pt x="5323349" y="5248103"/>
                  <a:pt x="5312466" y="5229965"/>
                </a:cubicBezTo>
                <a:cubicBezTo>
                  <a:pt x="5308475" y="5223435"/>
                  <a:pt x="5304122" y="5206566"/>
                  <a:pt x="5299406" y="5179359"/>
                </a:cubicBezTo>
                <a:cubicBezTo>
                  <a:pt x="5296141" y="5161220"/>
                  <a:pt x="5289249" y="5152151"/>
                  <a:pt x="5278729" y="5152151"/>
                </a:cubicBezTo>
                <a:cubicBezTo>
                  <a:pt x="5267845" y="5152151"/>
                  <a:pt x="5260409" y="5161220"/>
                  <a:pt x="5256418" y="5179359"/>
                </a:cubicBezTo>
                <a:cubicBezTo>
                  <a:pt x="5250613" y="5205478"/>
                  <a:pt x="5245535" y="5222165"/>
                  <a:pt x="5241182" y="5229421"/>
                </a:cubicBezTo>
                <a:cubicBezTo>
                  <a:pt x="5230299" y="5247559"/>
                  <a:pt x="5211072" y="5256628"/>
                  <a:pt x="5183501" y="5256628"/>
                </a:cubicBezTo>
                <a:lnTo>
                  <a:pt x="5170367" y="5256628"/>
                </a:lnTo>
                <a:lnTo>
                  <a:pt x="5129556" y="5256628"/>
                </a:lnTo>
                <a:cubicBezTo>
                  <a:pt x="5071513" y="5256628"/>
                  <a:pt x="5038139" y="5218538"/>
                  <a:pt x="5029432" y="5142356"/>
                </a:cubicBezTo>
                <a:cubicBezTo>
                  <a:pt x="5026529" y="5118051"/>
                  <a:pt x="5018549" y="5105898"/>
                  <a:pt x="5005489" y="5105898"/>
                </a:cubicBezTo>
                <a:cubicBezTo>
                  <a:pt x="4992429" y="5105898"/>
                  <a:pt x="4983361" y="5118051"/>
                  <a:pt x="4978281" y="5142356"/>
                </a:cubicBezTo>
                <a:cubicBezTo>
                  <a:pt x="4962319" y="5218538"/>
                  <a:pt x="4925317" y="5256628"/>
                  <a:pt x="4867275" y="5256628"/>
                </a:cubicBezTo>
                <a:lnTo>
                  <a:pt x="4864489" y="5256628"/>
                </a:lnTo>
                <a:lnTo>
                  <a:pt x="4837346" y="5256628"/>
                </a:lnTo>
                <a:lnTo>
                  <a:pt x="4802999" y="5256628"/>
                </a:lnTo>
                <a:lnTo>
                  <a:pt x="4787763" y="5256628"/>
                </a:lnTo>
                <a:cubicBezTo>
                  <a:pt x="4744231" y="5256628"/>
                  <a:pt x="4722465" y="5230691"/>
                  <a:pt x="4722465" y="5178815"/>
                </a:cubicBezTo>
                <a:lnTo>
                  <a:pt x="4723009" y="4744581"/>
                </a:lnTo>
                <a:cubicBezTo>
                  <a:pt x="4723009" y="4726442"/>
                  <a:pt x="4720469" y="4717373"/>
                  <a:pt x="4715391" y="4717373"/>
                </a:cubicBezTo>
                <a:close/>
                <a:moveTo>
                  <a:pt x="2381766" y="4717373"/>
                </a:moveTo>
                <a:cubicBezTo>
                  <a:pt x="2386845" y="4717373"/>
                  <a:pt x="2389384" y="4726442"/>
                  <a:pt x="2389384" y="4744581"/>
                </a:cubicBezTo>
                <a:lnTo>
                  <a:pt x="2388840" y="5178815"/>
                </a:lnTo>
                <a:cubicBezTo>
                  <a:pt x="2388840" y="5230691"/>
                  <a:pt x="2410606" y="5256628"/>
                  <a:pt x="2454138" y="5256628"/>
                </a:cubicBezTo>
                <a:lnTo>
                  <a:pt x="2469375" y="5256628"/>
                </a:lnTo>
                <a:lnTo>
                  <a:pt x="2503721" y="5256628"/>
                </a:lnTo>
                <a:lnTo>
                  <a:pt x="2530864" y="5256628"/>
                </a:lnTo>
                <a:lnTo>
                  <a:pt x="2537459" y="5256628"/>
                </a:lnTo>
                <a:cubicBezTo>
                  <a:pt x="2609287" y="5256628"/>
                  <a:pt x="2645201" y="5246108"/>
                  <a:pt x="2645201" y="5225068"/>
                </a:cubicBezTo>
                <a:cubicBezTo>
                  <a:pt x="2645201" y="5206566"/>
                  <a:pt x="2612915" y="5167569"/>
                  <a:pt x="2548342" y="5108075"/>
                </a:cubicBezTo>
                <a:lnTo>
                  <a:pt x="2626156" y="4988361"/>
                </a:lnTo>
                <a:cubicBezTo>
                  <a:pt x="2630509" y="4981831"/>
                  <a:pt x="2635588" y="4980924"/>
                  <a:pt x="2641392" y="4985640"/>
                </a:cubicBezTo>
                <a:cubicBezTo>
                  <a:pt x="2671139" y="5009946"/>
                  <a:pt x="2693449" y="5045679"/>
                  <a:pt x="2708323" y="5092838"/>
                </a:cubicBezTo>
                <a:cubicBezTo>
                  <a:pt x="2718843" y="5126213"/>
                  <a:pt x="2724103" y="5157411"/>
                  <a:pt x="2724103" y="5186433"/>
                </a:cubicBezTo>
                <a:cubicBezTo>
                  <a:pt x="2724103" y="5242662"/>
                  <a:pt x="2711044" y="5293087"/>
                  <a:pt x="2684924" y="5337707"/>
                </a:cubicBezTo>
                <a:cubicBezTo>
                  <a:pt x="2651912" y="5394299"/>
                  <a:pt x="2604934" y="5422595"/>
                  <a:pt x="2543989" y="5422595"/>
                </a:cubicBezTo>
                <a:lnTo>
                  <a:pt x="2531952" y="5422595"/>
                </a:lnTo>
                <a:lnTo>
                  <a:pt x="2503721" y="5422595"/>
                </a:lnTo>
                <a:lnTo>
                  <a:pt x="2469375" y="5422595"/>
                </a:lnTo>
                <a:lnTo>
                  <a:pt x="2449241" y="5422595"/>
                </a:lnTo>
                <a:lnTo>
                  <a:pt x="2416048" y="5422595"/>
                </a:lnTo>
                <a:cubicBezTo>
                  <a:pt x="2319914" y="5422595"/>
                  <a:pt x="2271847" y="5345144"/>
                  <a:pt x="2271847" y="5190242"/>
                </a:cubicBezTo>
                <a:cubicBezTo>
                  <a:pt x="2271847" y="5066901"/>
                  <a:pt x="2267313" y="4936848"/>
                  <a:pt x="2258243" y="4800084"/>
                </a:cubicBezTo>
                <a:lnTo>
                  <a:pt x="2357279" y="4730433"/>
                </a:lnTo>
                <a:cubicBezTo>
                  <a:pt x="2369613" y="4721726"/>
                  <a:pt x="2377776" y="4717373"/>
                  <a:pt x="2381766" y="4717373"/>
                </a:cubicBezTo>
                <a:close/>
                <a:moveTo>
                  <a:pt x="374377" y="4687445"/>
                </a:moveTo>
                <a:cubicBezTo>
                  <a:pt x="388888" y="4693249"/>
                  <a:pt x="396143" y="4710662"/>
                  <a:pt x="396143" y="4739683"/>
                </a:cubicBezTo>
                <a:cubicBezTo>
                  <a:pt x="396143" y="4826385"/>
                  <a:pt x="375828" y="4883702"/>
                  <a:pt x="335198" y="4911636"/>
                </a:cubicBezTo>
                <a:cubicBezTo>
                  <a:pt x="314157" y="4925421"/>
                  <a:pt x="289489" y="4933402"/>
                  <a:pt x="261193" y="4935578"/>
                </a:cubicBezTo>
                <a:lnTo>
                  <a:pt x="185012" y="4933402"/>
                </a:lnTo>
                <a:lnTo>
                  <a:pt x="158893" y="4933402"/>
                </a:lnTo>
                <a:cubicBezTo>
                  <a:pt x="111370" y="4933402"/>
                  <a:pt x="83799" y="4940657"/>
                  <a:pt x="76181" y="4955168"/>
                </a:cubicBezTo>
                <a:lnTo>
                  <a:pt x="76181" y="4963874"/>
                </a:lnTo>
                <a:cubicBezTo>
                  <a:pt x="83799" y="4972581"/>
                  <a:pt x="96134" y="4976934"/>
                  <a:pt x="113184" y="4976934"/>
                </a:cubicBezTo>
                <a:lnTo>
                  <a:pt x="552859" y="4976934"/>
                </a:lnTo>
                <a:cubicBezTo>
                  <a:pt x="717193" y="4976934"/>
                  <a:pt x="823122" y="5009583"/>
                  <a:pt x="870644" y="5074881"/>
                </a:cubicBezTo>
                <a:cubicBezTo>
                  <a:pt x="895313" y="5106080"/>
                  <a:pt x="907647" y="5141631"/>
                  <a:pt x="907647" y="5181535"/>
                </a:cubicBezTo>
                <a:lnTo>
                  <a:pt x="907647" y="5194595"/>
                </a:lnTo>
                <a:cubicBezTo>
                  <a:pt x="907647" y="5268237"/>
                  <a:pt x="887332" y="5340791"/>
                  <a:pt x="846702" y="5412256"/>
                </a:cubicBezTo>
                <a:cubicBezTo>
                  <a:pt x="837995" y="5420237"/>
                  <a:pt x="829289" y="5425316"/>
                  <a:pt x="820582" y="5427492"/>
                </a:cubicBezTo>
                <a:cubicBezTo>
                  <a:pt x="812239" y="5427492"/>
                  <a:pt x="806434" y="5420963"/>
                  <a:pt x="803169" y="5407903"/>
                </a:cubicBezTo>
                <a:cubicBezTo>
                  <a:pt x="820582" y="5353125"/>
                  <a:pt x="829289" y="5313946"/>
                  <a:pt x="829289" y="5290366"/>
                </a:cubicBezTo>
                <a:cubicBezTo>
                  <a:pt x="829289" y="5230509"/>
                  <a:pt x="793012" y="5185526"/>
                  <a:pt x="720458" y="5155416"/>
                </a:cubicBezTo>
                <a:cubicBezTo>
                  <a:pt x="720458" y="5148161"/>
                  <a:pt x="645728" y="5144533"/>
                  <a:pt x="496267" y="5144533"/>
                </a:cubicBezTo>
                <a:lnTo>
                  <a:pt x="287313" y="5144533"/>
                </a:lnTo>
                <a:cubicBezTo>
                  <a:pt x="184649" y="5144533"/>
                  <a:pt x="97585" y="5114786"/>
                  <a:pt x="26119" y="5055292"/>
                </a:cubicBezTo>
                <a:cubicBezTo>
                  <a:pt x="8706" y="5033889"/>
                  <a:pt x="0" y="5014299"/>
                  <a:pt x="0" y="4996523"/>
                </a:cubicBezTo>
                <a:cubicBezTo>
                  <a:pt x="0" y="4938118"/>
                  <a:pt x="50062" y="4877173"/>
                  <a:pt x="150186" y="4813688"/>
                </a:cubicBezTo>
                <a:cubicBezTo>
                  <a:pt x="191542" y="4790834"/>
                  <a:pt x="251036" y="4774146"/>
                  <a:pt x="328668" y="4763626"/>
                </a:cubicBezTo>
                <a:cubicBezTo>
                  <a:pt x="348983" y="4755282"/>
                  <a:pt x="359141" y="4739321"/>
                  <a:pt x="359141" y="4715741"/>
                </a:cubicBezTo>
                <a:cubicBezTo>
                  <a:pt x="359141" y="4696877"/>
                  <a:pt x="364220" y="4687445"/>
                  <a:pt x="374377" y="4687445"/>
                </a:cubicBezTo>
                <a:close/>
                <a:moveTo>
                  <a:pt x="3615793" y="0"/>
                </a:moveTo>
                <a:lnTo>
                  <a:pt x="7891013" y="0"/>
                </a:lnTo>
                <a:lnTo>
                  <a:pt x="7891013" y="6858000"/>
                </a:lnTo>
                <a:lnTo>
                  <a:pt x="3615793" y="6858000"/>
                </a:lnTo>
                <a:lnTo>
                  <a:pt x="3615793" y="5634244"/>
                </a:lnTo>
                <a:lnTo>
                  <a:pt x="3651342" y="5637127"/>
                </a:lnTo>
                <a:cubicBezTo>
                  <a:pt x="3660661" y="5638488"/>
                  <a:pt x="3665320" y="5640075"/>
                  <a:pt x="3665320" y="5641889"/>
                </a:cubicBezTo>
                <a:cubicBezTo>
                  <a:pt x="3737874" y="5671636"/>
                  <a:pt x="3774151" y="5716075"/>
                  <a:pt x="3774151" y="5775206"/>
                </a:cubicBezTo>
                <a:cubicBezTo>
                  <a:pt x="3774151" y="5798786"/>
                  <a:pt x="3765444" y="5837602"/>
                  <a:pt x="3748031" y="5891655"/>
                </a:cubicBezTo>
                <a:cubicBezTo>
                  <a:pt x="3751296" y="5904714"/>
                  <a:pt x="3757101" y="5911244"/>
                  <a:pt x="3765444" y="5911244"/>
                </a:cubicBezTo>
                <a:cubicBezTo>
                  <a:pt x="3774151" y="5909068"/>
                  <a:pt x="3782857" y="5903989"/>
                  <a:pt x="3791564" y="5896008"/>
                </a:cubicBezTo>
                <a:cubicBezTo>
                  <a:pt x="3832194" y="5825268"/>
                  <a:pt x="3852509" y="5753440"/>
                  <a:pt x="3852509" y="5680524"/>
                </a:cubicBezTo>
                <a:lnTo>
                  <a:pt x="3852509" y="5667464"/>
                </a:lnTo>
                <a:cubicBezTo>
                  <a:pt x="3852509" y="5627922"/>
                  <a:pt x="3840175" y="5592734"/>
                  <a:pt x="3815506" y="5561898"/>
                </a:cubicBezTo>
                <a:cubicBezTo>
                  <a:pt x="3791745" y="5529612"/>
                  <a:pt x="3753428" y="5505397"/>
                  <a:pt x="3700554" y="5489254"/>
                </a:cubicBezTo>
                <a:lnTo>
                  <a:pt x="3615793" y="5472193"/>
                </a:lnTo>
                <a:lnTo>
                  <a:pt x="3615793" y="5422595"/>
                </a:lnTo>
                <a:lnTo>
                  <a:pt x="4003504" y="5422595"/>
                </a:lnTo>
                <a:lnTo>
                  <a:pt x="4003504" y="5423139"/>
                </a:lnTo>
                <a:lnTo>
                  <a:pt x="4059552" y="5423139"/>
                </a:lnTo>
                <a:cubicBezTo>
                  <a:pt x="4076965" y="5423139"/>
                  <a:pt x="4094469" y="5416645"/>
                  <a:pt x="4112063" y="5403656"/>
                </a:cubicBezTo>
                <a:cubicBezTo>
                  <a:pt x="4129657" y="5390667"/>
                  <a:pt x="4141719" y="5375940"/>
                  <a:pt x="4148249" y="5359473"/>
                </a:cubicBezTo>
                <a:cubicBezTo>
                  <a:pt x="4172555" y="5401917"/>
                  <a:pt x="4206655" y="5423139"/>
                  <a:pt x="4250549" y="5423139"/>
                </a:cubicBezTo>
                <a:cubicBezTo>
                  <a:pt x="4271227" y="5423139"/>
                  <a:pt x="4290998" y="5416648"/>
                  <a:pt x="4309862" y="5403664"/>
                </a:cubicBezTo>
                <a:cubicBezTo>
                  <a:pt x="4328726" y="5390681"/>
                  <a:pt x="4342149" y="5374500"/>
                  <a:pt x="4350129" y="5355120"/>
                </a:cubicBezTo>
                <a:cubicBezTo>
                  <a:pt x="4368993" y="5400466"/>
                  <a:pt x="4400555" y="5423139"/>
                  <a:pt x="4444812" y="5423139"/>
                </a:cubicBezTo>
                <a:cubicBezTo>
                  <a:pt x="4490158" y="5423139"/>
                  <a:pt x="4526072" y="5399707"/>
                  <a:pt x="4552555" y="5352842"/>
                </a:cubicBezTo>
                <a:cubicBezTo>
                  <a:pt x="4575771" y="5311792"/>
                  <a:pt x="4587380" y="5264023"/>
                  <a:pt x="4587380" y="5209534"/>
                </a:cubicBezTo>
                <a:cubicBezTo>
                  <a:pt x="4587380" y="5152863"/>
                  <a:pt x="4575409" y="5097101"/>
                  <a:pt x="4551466" y="5042249"/>
                </a:cubicBezTo>
                <a:cubicBezTo>
                  <a:pt x="4548927" y="5036071"/>
                  <a:pt x="4545843" y="5032982"/>
                  <a:pt x="4542215" y="5032982"/>
                </a:cubicBezTo>
                <a:cubicBezTo>
                  <a:pt x="4538225" y="5032982"/>
                  <a:pt x="4534235" y="5035708"/>
                  <a:pt x="4530244" y="5041161"/>
                </a:cubicBezTo>
                <a:lnTo>
                  <a:pt x="4469843" y="5124620"/>
                </a:lnTo>
                <a:cubicBezTo>
                  <a:pt x="4504306" y="5164259"/>
                  <a:pt x="4521537" y="5194805"/>
                  <a:pt x="4521537" y="5216259"/>
                </a:cubicBezTo>
                <a:cubicBezTo>
                  <a:pt x="4521537" y="5243898"/>
                  <a:pt x="4504306" y="5257717"/>
                  <a:pt x="4469843" y="5257717"/>
                </a:cubicBezTo>
                <a:cubicBezTo>
                  <a:pt x="4426673" y="5257717"/>
                  <a:pt x="4397108" y="5248418"/>
                  <a:pt x="4381146" y="5229820"/>
                </a:cubicBezTo>
                <a:cubicBezTo>
                  <a:pt x="4373165" y="5220343"/>
                  <a:pt x="4367179" y="5203387"/>
                  <a:pt x="4363189" y="5178951"/>
                </a:cubicBezTo>
                <a:cubicBezTo>
                  <a:pt x="4360287" y="5160722"/>
                  <a:pt x="4352850" y="5151607"/>
                  <a:pt x="4340879" y="5151607"/>
                </a:cubicBezTo>
                <a:cubicBezTo>
                  <a:pt x="4330721" y="5151607"/>
                  <a:pt x="4323647" y="5160722"/>
                  <a:pt x="4319657" y="5178951"/>
                </a:cubicBezTo>
                <a:cubicBezTo>
                  <a:pt x="4313853" y="5206300"/>
                  <a:pt x="4308955" y="5223257"/>
                  <a:pt x="4304965" y="5229820"/>
                </a:cubicBezTo>
                <a:cubicBezTo>
                  <a:pt x="4294081" y="5248418"/>
                  <a:pt x="4275762" y="5257717"/>
                  <a:pt x="4250005" y="5257717"/>
                </a:cubicBezTo>
                <a:cubicBezTo>
                  <a:pt x="4220259" y="5257717"/>
                  <a:pt x="4199943" y="5248599"/>
                  <a:pt x="4189060" y="5230365"/>
                </a:cubicBezTo>
                <a:cubicBezTo>
                  <a:pt x="4185070" y="5223801"/>
                  <a:pt x="4180717" y="5206847"/>
                  <a:pt x="4176001" y="5179503"/>
                </a:cubicBezTo>
                <a:cubicBezTo>
                  <a:pt x="4172735" y="5161269"/>
                  <a:pt x="4165843" y="5152151"/>
                  <a:pt x="4155323" y="5152151"/>
                </a:cubicBezTo>
                <a:cubicBezTo>
                  <a:pt x="4144439" y="5152151"/>
                  <a:pt x="4137003" y="5161314"/>
                  <a:pt x="4133013" y="5179639"/>
                </a:cubicBezTo>
                <a:cubicBezTo>
                  <a:pt x="4127208" y="5206031"/>
                  <a:pt x="4122129" y="5222894"/>
                  <a:pt x="4117776" y="5230229"/>
                </a:cubicBezTo>
                <a:cubicBezTo>
                  <a:pt x="4106893" y="5248554"/>
                  <a:pt x="4087667" y="5257717"/>
                  <a:pt x="4060096" y="5257717"/>
                </a:cubicBezTo>
                <a:lnTo>
                  <a:pt x="4049492" y="5257717"/>
                </a:lnTo>
                <a:lnTo>
                  <a:pt x="4049492" y="5256628"/>
                </a:lnTo>
                <a:lnTo>
                  <a:pt x="3615793" y="5256628"/>
                </a:lnTo>
                <a:close/>
              </a:path>
            </a:pathLst>
          </a:custGeom>
          <a:solidFill>
            <a:srgbClr val="FFFF00"/>
          </a:solidFill>
          <a:ln>
            <a:solidFill>
              <a:srgbClr val="002060"/>
            </a:solidFill>
          </a:ln>
          <a:effectLst>
            <a:outerShdw blurRad="254000" sx="103000" sy="103000" algn="ctr" rotWithShape="0">
              <a:prstClr val="black">
                <a:alpha val="7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1"/>
            <a:endParaRPr lang="en-US" sz="8800" dirty="0">
              <a:ln>
                <a:solidFill>
                  <a:srgbClr val="002060"/>
                </a:solidFill>
              </a:ln>
              <a:solidFill>
                <a:srgbClr val="7030A0"/>
              </a:solidFill>
              <a:effectLst>
                <a:outerShdw blurRad="254000" sx="103000" sy="103000" algn="ctr" rotWithShape="0">
                  <a:prstClr val="black">
                    <a:alpha val="70000"/>
                  </a:prstClr>
                </a:outerShdw>
              </a:effectLst>
              <a:cs typeface="Entezar     &lt;---------" panose="00000700000000000000" pitchFamily="2" charset="-78"/>
            </a:endParaRPr>
          </a:p>
        </p:txBody>
      </p:sp>
      <p:pic>
        <p:nvPicPr>
          <p:cNvPr id="13" name="Picture 1">
            <a:extLst>
              <a:ext uri="{FF2B5EF4-FFF2-40B4-BE49-F238E27FC236}">
                <a16:creationId xmlns:a16="http://schemas.microsoft.com/office/drawing/2014/main" id="{514EED2D-3E0F-2084-3515-B090B303B6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6493" y="385010"/>
            <a:ext cx="3617496" cy="3617494"/>
          </a:xfrm>
          <a:prstGeom prst="rect">
            <a:avLst/>
          </a:prstGeom>
          <a:effectLst>
            <a:outerShdw blurRad="127000" sx="104000" sy="104000" algn="ctr" rotWithShape="0">
              <a:prstClr val="black">
                <a:alpha val="60000"/>
              </a:prstClr>
            </a:outerShdw>
          </a:effectLst>
        </p:spPr>
      </p:pic>
    </p:spTree>
    <p:extLst>
      <p:ext uri="{BB962C8B-B14F-4D97-AF65-F5344CB8AC3E}">
        <p14:creationId xmlns:p14="http://schemas.microsoft.com/office/powerpoint/2010/main" val="216635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559" fill="hold"/>
                                        <p:tgtEl>
                                          <p:spTgt spid="10"/>
                                        </p:tgtEl>
                                      </p:cBhvr>
                                    </p:cmd>
                                  </p:childTnLst>
                                </p:cTn>
                              </p:par>
                              <p:par>
                                <p:cTn id="7" presetID="10"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3000"/>
                                        <p:tgtEl>
                                          <p:spTgt spid="16"/>
                                        </p:tgtEl>
                                      </p:cBhvr>
                                    </p:animEffect>
                                  </p:childTnLst>
                                </p:cTn>
                              </p:par>
                              <p:par>
                                <p:cTn id="10" presetID="10" presetClass="entr" presetSubtype="0" fill="hold"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13" repeatCount="indefinite" fill="hold" display="0">
                  <p:stCondLst>
                    <p:cond delay="indefinite"/>
                  </p:stCondLst>
                </p:cTn>
                <p:tgtEl>
                  <p:spTgt spid="10"/>
                </p:tgtEl>
              </p:cMediaNode>
            </p:video>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10"/>
                                        </p:tgtEl>
                                      </p:cBhvr>
                                    </p:cmd>
                                  </p:childTnLst>
                                </p:cTn>
                              </p:par>
                            </p:childTnLst>
                          </p:cTn>
                        </p:par>
                      </p:childTnLst>
                    </p:cTn>
                  </p:par>
                </p:childTnLst>
              </p:cTn>
              <p:nextCondLst>
                <p:cond evt="onClick" delay="0">
                  <p:tgtEl>
                    <p:spTgt spid="10"/>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F2D3AC65-BB6A-D396-A042-4656B2366D58}"/>
              </a:ext>
            </a:extLst>
          </p:cNvPr>
          <p:cNvSpPr/>
          <p:nvPr/>
        </p:nvSpPr>
        <p:spPr>
          <a:xfrm>
            <a:off x="11152758" y="88839"/>
            <a:ext cx="830178" cy="6680322"/>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
            <a:extLst>
              <a:ext uri="{FF2B5EF4-FFF2-40B4-BE49-F238E27FC236}">
                <a16:creationId xmlns:a16="http://schemas.microsoft.com/office/drawing/2014/main" id="{60832F7D-C418-4EDD-39CF-3F1A02AF5BE6}"/>
              </a:ext>
            </a:extLst>
          </p:cNvPr>
          <p:cNvSpPr/>
          <p:nvPr/>
        </p:nvSpPr>
        <p:spPr>
          <a:xfrm>
            <a:off x="11152758" y="91923"/>
            <a:ext cx="830179" cy="1186068"/>
          </a:xfrm>
          <a:custGeom>
            <a:avLst/>
            <a:gdLst>
              <a:gd name="connsiteX0" fmla="*/ 1759 w 830179"/>
              <a:gd name="connsiteY0" fmla="*/ 1090322 h 1186068"/>
              <a:gd name="connsiteX1" fmla="*/ 1923 w 830179"/>
              <a:gd name="connsiteY1" fmla="*/ 1091950 h 1186068"/>
              <a:gd name="connsiteX2" fmla="*/ 1595 w 830179"/>
              <a:gd name="connsiteY2" fmla="*/ 1091950 h 1186068"/>
              <a:gd name="connsiteX3" fmla="*/ 828420 w 830179"/>
              <a:gd name="connsiteY3" fmla="*/ 1090318 h 1186068"/>
              <a:gd name="connsiteX4" fmla="*/ 830179 w 830179"/>
              <a:gd name="connsiteY4" fmla="*/ 1107771 h 1186068"/>
              <a:gd name="connsiteX5" fmla="*/ 830178 w 830179"/>
              <a:gd name="connsiteY5" fmla="*/ 1107771 h 1186068"/>
              <a:gd name="connsiteX6" fmla="*/ 822285 w 830179"/>
              <a:gd name="connsiteY6" fmla="*/ 1186068 h 1186068"/>
              <a:gd name="connsiteX7" fmla="*/ 822285 w 830179"/>
              <a:gd name="connsiteY7" fmla="*/ 1151173 h 1186068"/>
              <a:gd name="connsiteX8" fmla="*/ 415089 w 830179"/>
              <a:gd name="connsiteY8" fmla="*/ 0 h 1186068"/>
              <a:gd name="connsiteX9" fmla="*/ 830178 w 830179"/>
              <a:gd name="connsiteY9" fmla="*/ 415089 h 1186068"/>
              <a:gd name="connsiteX10" fmla="*/ 830178 w 830179"/>
              <a:gd name="connsiteY10" fmla="*/ 1072874 h 1186068"/>
              <a:gd name="connsiteX11" fmla="*/ 828420 w 830179"/>
              <a:gd name="connsiteY11" fmla="*/ 1090318 h 1186068"/>
              <a:gd name="connsiteX12" fmla="*/ 822255 w 830179"/>
              <a:gd name="connsiteY12" fmla="*/ 1029167 h 1186068"/>
              <a:gd name="connsiteX13" fmla="*/ 440154 w 830179"/>
              <a:gd name="connsiteY13" fmla="*/ 717746 h 1186068"/>
              <a:gd name="connsiteX14" fmla="*/ 390025 w 830179"/>
              <a:gd name="connsiteY14" fmla="*/ 717746 h 1186068"/>
              <a:gd name="connsiteX15" fmla="*/ 7924 w 830179"/>
              <a:gd name="connsiteY15" fmla="*/ 1029167 h 1186068"/>
              <a:gd name="connsiteX16" fmla="*/ 1759 w 830179"/>
              <a:gd name="connsiteY16" fmla="*/ 1090322 h 1186068"/>
              <a:gd name="connsiteX17" fmla="*/ 0 w 830179"/>
              <a:gd name="connsiteY17" fmla="*/ 1072874 h 1186068"/>
              <a:gd name="connsiteX18" fmla="*/ 0 w 830179"/>
              <a:gd name="connsiteY18" fmla="*/ 415089 h 1186068"/>
              <a:gd name="connsiteX19" fmla="*/ 415089 w 830179"/>
              <a:gd name="connsiteY19" fmla="*/ 0 h 118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0179" h="1186068">
                <a:moveTo>
                  <a:pt x="1759" y="1090322"/>
                </a:moveTo>
                <a:lnTo>
                  <a:pt x="1923" y="1091950"/>
                </a:lnTo>
                <a:lnTo>
                  <a:pt x="1595" y="1091950"/>
                </a:lnTo>
                <a:close/>
                <a:moveTo>
                  <a:pt x="828420" y="1090318"/>
                </a:moveTo>
                <a:lnTo>
                  <a:pt x="830179" y="1107771"/>
                </a:lnTo>
                <a:lnTo>
                  <a:pt x="830178" y="1107771"/>
                </a:lnTo>
                <a:lnTo>
                  <a:pt x="822285" y="1186068"/>
                </a:lnTo>
                <a:lnTo>
                  <a:pt x="822285" y="1151173"/>
                </a:lnTo>
                <a:close/>
                <a:moveTo>
                  <a:pt x="415089" y="0"/>
                </a:moveTo>
                <a:cubicBezTo>
                  <a:pt x="644336" y="0"/>
                  <a:pt x="830178" y="185842"/>
                  <a:pt x="830178" y="415089"/>
                </a:cubicBezTo>
                <a:lnTo>
                  <a:pt x="830178" y="1072874"/>
                </a:lnTo>
                <a:lnTo>
                  <a:pt x="828420" y="1090318"/>
                </a:lnTo>
                <a:lnTo>
                  <a:pt x="822255" y="1029167"/>
                </a:lnTo>
                <a:cubicBezTo>
                  <a:pt x="785887" y="851439"/>
                  <a:pt x="628634" y="717746"/>
                  <a:pt x="440154" y="717746"/>
                </a:cubicBezTo>
                <a:lnTo>
                  <a:pt x="390025" y="717746"/>
                </a:lnTo>
                <a:cubicBezTo>
                  <a:pt x="201546" y="717746"/>
                  <a:pt x="44293" y="851439"/>
                  <a:pt x="7924" y="1029167"/>
                </a:cubicBezTo>
                <a:lnTo>
                  <a:pt x="1759" y="1090322"/>
                </a:lnTo>
                <a:lnTo>
                  <a:pt x="0" y="1072874"/>
                </a:lnTo>
                <a:lnTo>
                  <a:pt x="0" y="415089"/>
                </a:lnTo>
                <a:cubicBezTo>
                  <a:pt x="0" y="185842"/>
                  <a:pt x="185842" y="0"/>
                  <a:pt x="415089" y="0"/>
                </a:cubicBezTo>
                <a:close/>
              </a:path>
            </a:pathLst>
          </a:cu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Rectangle 3">
            <a:extLst>
              <a:ext uri="{FF2B5EF4-FFF2-40B4-BE49-F238E27FC236}">
                <a16:creationId xmlns:a16="http://schemas.microsoft.com/office/drawing/2014/main" id="{62622827-9977-DC9B-AD61-41BE6BCF9A92}"/>
              </a:ext>
            </a:extLst>
          </p:cNvPr>
          <p:cNvSpPr/>
          <p:nvPr/>
        </p:nvSpPr>
        <p:spPr>
          <a:xfrm>
            <a:off x="11152758" y="796753"/>
            <a:ext cx="830178" cy="780049"/>
          </a:xfrm>
          <a:prstGeom prst="roundRect">
            <a:avLst>
              <a:gd name="adj" fmla="val 50000"/>
            </a:avLst>
          </a:prstGeom>
          <a:solidFill>
            <a:srgbClr val="12D4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9">
            <a:hlinkClick r:id="" action="ppaction://noaction"/>
            <a:extLst>
              <a:ext uri="{FF2B5EF4-FFF2-40B4-BE49-F238E27FC236}">
                <a16:creationId xmlns:a16="http://schemas.microsoft.com/office/drawing/2014/main" id="{850E3575-7AAA-974C-D43F-1EE6B014697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284519" y="6101713"/>
            <a:ext cx="565484" cy="565484"/>
          </a:xfrm>
          <a:prstGeom prst="rect">
            <a:avLst/>
          </a:prstGeom>
        </p:spPr>
      </p:pic>
      <p:pic>
        <p:nvPicPr>
          <p:cNvPr id="29" name="Picture 8">
            <a:hlinkClick r:id="" action="ppaction://noaction"/>
            <a:extLst>
              <a:ext uri="{FF2B5EF4-FFF2-40B4-BE49-F238E27FC236}">
                <a16:creationId xmlns:a16="http://schemas.microsoft.com/office/drawing/2014/main" id="{0729458A-742D-BDB9-B2EA-DC012D61E56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84519" y="5382480"/>
            <a:ext cx="565484" cy="565484"/>
          </a:xfrm>
          <a:prstGeom prst="rect">
            <a:avLst/>
          </a:prstGeom>
        </p:spPr>
      </p:pic>
      <p:pic>
        <p:nvPicPr>
          <p:cNvPr id="30" name="Picture 7">
            <a:hlinkClick r:id="" action="ppaction://noaction"/>
            <a:extLst>
              <a:ext uri="{FF2B5EF4-FFF2-40B4-BE49-F238E27FC236}">
                <a16:creationId xmlns:a16="http://schemas.microsoft.com/office/drawing/2014/main" id="{6CCBA587-970A-78F7-1BC0-13C481C2164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284519" y="4663247"/>
            <a:ext cx="565484" cy="565484"/>
          </a:xfrm>
          <a:prstGeom prst="rect">
            <a:avLst/>
          </a:prstGeom>
        </p:spPr>
      </p:pic>
      <p:pic>
        <p:nvPicPr>
          <p:cNvPr id="31" name="Picture 6">
            <a:hlinkClick r:id="" action="ppaction://noaction"/>
            <a:extLst>
              <a:ext uri="{FF2B5EF4-FFF2-40B4-BE49-F238E27FC236}">
                <a16:creationId xmlns:a16="http://schemas.microsoft.com/office/drawing/2014/main" id="{38225B5F-853F-B5C1-56D8-8FFAB05AC4C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284519" y="3944014"/>
            <a:ext cx="565484" cy="565484"/>
          </a:xfrm>
          <a:prstGeom prst="rect">
            <a:avLst/>
          </a:prstGeom>
        </p:spPr>
      </p:pic>
      <p:pic>
        <p:nvPicPr>
          <p:cNvPr id="26" name="Picture 5">
            <a:hlinkClick r:id="" action="ppaction://noaction"/>
            <a:extLst>
              <a:ext uri="{FF2B5EF4-FFF2-40B4-BE49-F238E27FC236}">
                <a16:creationId xmlns:a16="http://schemas.microsoft.com/office/drawing/2014/main" id="{BC7B2E13-5BE4-7AFF-9C86-F8D2172AFCF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197922" y="3051587"/>
            <a:ext cx="738678" cy="738678"/>
          </a:xfrm>
          <a:prstGeom prst="rect">
            <a:avLst/>
          </a:prstGeom>
        </p:spPr>
      </p:pic>
      <p:pic>
        <p:nvPicPr>
          <p:cNvPr id="27" name="Picture 4">
            <a:hlinkClick r:id="" action="ppaction://noaction"/>
            <a:extLst>
              <a:ext uri="{FF2B5EF4-FFF2-40B4-BE49-F238E27FC236}">
                <a16:creationId xmlns:a16="http://schemas.microsoft.com/office/drawing/2014/main" id="{3A1CFFF3-DD90-82E3-8EB1-D81A93CD70C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284519" y="2332355"/>
            <a:ext cx="565484" cy="565484"/>
          </a:xfrm>
          <a:prstGeom prst="rect">
            <a:avLst/>
          </a:prstGeom>
        </p:spPr>
      </p:pic>
      <p:pic>
        <p:nvPicPr>
          <p:cNvPr id="25" name="Picture 3">
            <a:hlinkClick r:id="" action="ppaction://noaction"/>
            <a:extLst>
              <a:ext uri="{FF2B5EF4-FFF2-40B4-BE49-F238E27FC236}">
                <a16:creationId xmlns:a16="http://schemas.microsoft.com/office/drawing/2014/main" id="{33CF70FF-0348-FC81-712D-1E2B0F74EC16}"/>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1284519" y="1613123"/>
            <a:ext cx="565484" cy="565484"/>
          </a:xfrm>
          <a:prstGeom prst="rect">
            <a:avLst/>
          </a:prstGeom>
        </p:spPr>
      </p:pic>
      <p:pic>
        <p:nvPicPr>
          <p:cNvPr id="24" name="Picture 2">
            <a:hlinkClick r:id="rId10" action="ppaction://hlinksldjump"/>
            <a:extLst>
              <a:ext uri="{FF2B5EF4-FFF2-40B4-BE49-F238E27FC236}">
                <a16:creationId xmlns:a16="http://schemas.microsoft.com/office/drawing/2014/main" id="{1CF6F8EE-5EAA-B531-0306-9EF6F79866E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284519" y="893891"/>
            <a:ext cx="565484" cy="565484"/>
          </a:xfrm>
          <a:prstGeom prst="rect">
            <a:avLst/>
          </a:prstGeom>
        </p:spPr>
      </p:pic>
      <p:pic>
        <p:nvPicPr>
          <p:cNvPr id="3" name="Picture 1">
            <a:extLst>
              <a:ext uri="{FF2B5EF4-FFF2-40B4-BE49-F238E27FC236}">
                <a16:creationId xmlns:a16="http://schemas.microsoft.com/office/drawing/2014/main" id="{25D81652-76C0-DAEE-7139-6853AA48554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284519" y="174660"/>
            <a:ext cx="565484" cy="565483"/>
          </a:xfrm>
          <a:prstGeom prst="rect">
            <a:avLst/>
          </a:prstGeom>
          <a:effectLst>
            <a:outerShdw blurRad="127000" sx="104000" sy="104000" algn="ctr" rotWithShape="0">
              <a:prstClr val="black">
                <a:alpha val="60000"/>
              </a:prstClr>
            </a:outerShdw>
          </a:effectLst>
        </p:spPr>
      </p:pic>
      <p:sp>
        <p:nvSpPr>
          <p:cNvPr id="40" name="TextBox 2">
            <a:extLst>
              <a:ext uri="{FF2B5EF4-FFF2-40B4-BE49-F238E27FC236}">
                <a16:creationId xmlns:a16="http://schemas.microsoft.com/office/drawing/2014/main" id="{BDC5EE10-1C3F-E506-C791-602A31FA97F3}"/>
              </a:ext>
            </a:extLst>
          </p:cNvPr>
          <p:cNvSpPr txBox="1"/>
          <p:nvPr/>
        </p:nvSpPr>
        <p:spPr>
          <a:xfrm>
            <a:off x="844741" y="1285503"/>
            <a:ext cx="9566788" cy="5262979"/>
          </a:xfrm>
          <a:prstGeom prst="rect">
            <a:avLst/>
          </a:prstGeom>
          <a:noFill/>
        </p:spPr>
        <p:txBody>
          <a:bodyPr wrap="square" rtlCol="0">
            <a:spAutoFit/>
          </a:bodyPr>
          <a:lstStyle/>
          <a:p>
            <a:pPr algn="just" rtl="1"/>
            <a:r>
              <a:rPr lang="fa-IR" sz="2800" dirty="0">
                <a:cs typeface="B Tabassom" panose="00000400000000000000" pitchFamily="2" charset="-78"/>
              </a:rPr>
              <a:t>روان‌شناسی یادگیری یک علم نظری است که نظریه‌های مختلف روان‌شناسی مرتبط با یادگیری را پوشش می‌دهد. در طول تاریخ، بسیاری از نظریه‌های یادگیری روان‌شناسی وجود داشته‌است. برخی رویکرد رفتارگرایانه‌تری دارند که بر ورودی‌های رفتاری و شرطی‌سازی‌ها تمرکز دارد.</a:t>
            </a:r>
            <a:endParaRPr lang="en-US" sz="2800" dirty="0">
              <a:cs typeface="B Tabassom" panose="00000400000000000000" pitchFamily="2" charset="-78"/>
            </a:endParaRPr>
          </a:p>
          <a:p>
            <a:pPr algn="just" rtl="1"/>
            <a:r>
              <a:rPr lang="fa-IR" sz="2800" dirty="0">
                <a:cs typeface="B Tabassom" panose="00000400000000000000" pitchFamily="2" charset="-78"/>
              </a:rPr>
              <a:t>نقش یادگیری در همه صحنه‌های زندگی نمایان است. یادگیری تنها آموختن مهارتی خاص با مطالب درسی نیست؛ بلکه در رشد هیجانی ، رشد شخصیتی ، تعامل اجتماعی انسان دخالت دارد. انسان یاد می‌گیرد که از چه چیزی بترسد، چه چیزی را دوست بدارد و کجا چگونه رفتار کند. در واقع نوزاد از همان لحظه تولد درگیر فرآیند یادگیری می‌شود و این توانایی است که باعث پیشرفت و تفاوت روزانه او تفاوت انسانهای یک نسل از انسانهای نسل قبل از خودشان می‌شود.</a:t>
            </a:r>
          </a:p>
          <a:p>
            <a:pPr algn="just" rtl="1"/>
            <a:r>
              <a:rPr lang="fa-IR" sz="2800" dirty="0">
                <a:cs typeface="B Tabassom" panose="00000400000000000000" pitchFamily="2" charset="-78"/>
              </a:rPr>
              <a:t>فرآیند یادگیری با توجه به اهمیتش همیشه مورد توجه بوده و در این مورد دانشمندان بسیاری اظهار نظر ، پژوهش و نظریه پردازی کرده و جواب بسیاری از سوالات را روشن کرده‌اند، بطوری که می‌توان با صراحت و اطمینان در مورد اینکه "یادگیری چیست ؟ ، چگونه رخ می‌دهد و عوامل موثر کدام هستند ؟ " بحث کرد.</a:t>
            </a:r>
            <a:endParaRPr lang="en-US" sz="2800" dirty="0">
              <a:cs typeface="B Tabassom" panose="00000400000000000000" pitchFamily="2" charset="-78"/>
            </a:endParaRPr>
          </a:p>
        </p:txBody>
      </p:sp>
      <p:sp>
        <p:nvSpPr>
          <p:cNvPr id="38" name="line 1">
            <a:extLst>
              <a:ext uri="{FF2B5EF4-FFF2-40B4-BE49-F238E27FC236}">
                <a16:creationId xmlns:a16="http://schemas.microsoft.com/office/drawing/2014/main" id="{0972DBF3-EF04-33DD-A1C0-F8AE44A3E5AE}"/>
              </a:ext>
            </a:extLst>
          </p:cNvPr>
          <p:cNvSpPr/>
          <p:nvPr/>
        </p:nvSpPr>
        <p:spPr>
          <a:xfrm rot="5400000">
            <a:off x="5605276" y="-3877252"/>
            <a:ext cx="45719" cy="10173777"/>
          </a:xfrm>
          <a:prstGeom prst="roundRect">
            <a:avLst>
              <a:gd name="adj" fmla="val 50000"/>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r 1">
            <a:extLst>
              <a:ext uri="{FF2B5EF4-FFF2-40B4-BE49-F238E27FC236}">
                <a16:creationId xmlns:a16="http://schemas.microsoft.com/office/drawing/2014/main" id="{490571C9-A715-46A4-9289-ED6911520288}"/>
              </a:ext>
            </a:extLst>
          </p:cNvPr>
          <p:cNvSpPr txBox="1"/>
          <p:nvPr/>
        </p:nvSpPr>
        <p:spPr>
          <a:xfrm>
            <a:off x="855406" y="241092"/>
            <a:ext cx="9566788" cy="830997"/>
          </a:xfrm>
          <a:prstGeom prst="rect">
            <a:avLst/>
          </a:prstGeom>
          <a:noFill/>
        </p:spPr>
        <p:txBody>
          <a:bodyPr wrap="square" rtlCol="0">
            <a:spAutoFit/>
          </a:bodyPr>
          <a:lstStyle/>
          <a:p>
            <a:pPr algn="ctr" rtl="1"/>
            <a:r>
              <a:rPr lang="fa-IR" sz="4800" dirty="0">
                <a:solidFill>
                  <a:srgbClr val="7030A0"/>
                </a:solidFill>
                <a:cs typeface="Entezar     &lt;---------" panose="00000700000000000000" pitchFamily="2" charset="-78"/>
              </a:rPr>
              <a:t>روان‌شناسی یادگیری</a:t>
            </a:r>
            <a:endParaRPr lang="en-US" sz="4800" dirty="0">
              <a:solidFill>
                <a:srgbClr val="7030A0"/>
              </a:solidFill>
              <a:cs typeface="Entezar     &lt;---------" panose="00000700000000000000" pitchFamily="2" charset="-78"/>
            </a:endParaRPr>
          </a:p>
        </p:txBody>
      </p:sp>
    </p:spTree>
    <p:extLst>
      <p:ext uri="{BB962C8B-B14F-4D97-AF65-F5344CB8AC3E}">
        <p14:creationId xmlns:p14="http://schemas.microsoft.com/office/powerpoint/2010/main" val="3857291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364CB4D-C6C1-4A5B-94FB-B9D106CCED3F}">
  <we:reference id="wa104380902" version="1.0.0.0" store="en-US" storeType="OMEX"/>
  <we:alternateReferences>
    <we:reference id="wa104380902" version="1.0.0.0" store="WA104380902"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196</TotalTime>
  <Words>194</Words>
  <Application>Microsoft Office PowerPoint</Application>
  <PresentationFormat>Widescreen</PresentationFormat>
  <Paragraphs>5</Paragraphs>
  <Slides>2</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Calibri</vt:lpstr>
      <vt:lpstr>Arial</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Ehsan Khanyar</dc:creator>
  <cp:lastModifiedBy>Mahmood Kh</cp:lastModifiedBy>
  <cp:revision>13</cp:revision>
  <dcterms:created xsi:type="dcterms:W3CDTF">2023-10-29T12:48:56Z</dcterms:created>
  <dcterms:modified xsi:type="dcterms:W3CDTF">2023-11-03T19:27:13Z</dcterms:modified>
</cp:coreProperties>
</file>